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15"/>
  </p:notesMasterIdLst>
  <p:handoutMasterIdLst>
    <p:handoutMasterId r:id="rId16"/>
  </p:handoutMasterIdLst>
  <p:sldIdLst>
    <p:sldId id="274" r:id="rId5"/>
    <p:sldId id="269" r:id="rId6"/>
    <p:sldId id="287" r:id="rId7"/>
    <p:sldId id="288" r:id="rId8"/>
    <p:sldId id="281" r:id="rId9"/>
    <p:sldId id="285" r:id="rId10"/>
    <p:sldId id="283" r:id="rId11"/>
    <p:sldId id="286" r:id="rId12"/>
    <p:sldId id="289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FBBC5-8DE1-4976-92FD-2F0BA9CD8502}" v="593" dt="2025-05-08T19:15:33.112"/>
  </p1510:revLst>
</p1510:revInfo>
</file>

<file path=ppt/tableStyles.xml><?xml version="1.0" encoding="utf-8"?>
<a:tblStyleLst xmlns:a="http://schemas.openxmlformats.org/drawingml/2006/main" def="{0505E3EF-67EA-436B-97B2-0124C06EBD24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29F043-00BB-5D0B-4630-9A81A195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A19558-B6D1-E98D-0193-7DE6BC4E5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id="{90F0A2EF-1DA5-5C29-4570-F7524A361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id="{09FA5078-7EB1-1BF2-BC83-5B2344EA3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Line 70">
                <a:extLst>
                  <a:ext uri="{FF2B5EF4-FFF2-40B4-BE49-F238E27FC236}">
                    <a16:creationId xmlns:a16="http://schemas.microsoft.com/office/drawing/2014/main" id="{06D9ACB5-AA34-7DE7-7842-3675C9FBB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B89931-912D-3274-98F4-1C5415732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6E4380-3C2A-C89C-1828-87A9DE7D1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9389B11-E9B0-F3F1-21A0-B0C68A6C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6" name="Freeform 64">
                  <a:extLst>
                    <a:ext uri="{FF2B5EF4-FFF2-40B4-BE49-F238E27FC236}">
                      <a16:creationId xmlns:a16="http://schemas.microsoft.com/office/drawing/2014/main" id="{A0B56FAB-D3C3-FC6E-32B3-0F6D140B22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81">
                  <a:extLst>
                    <a:ext uri="{FF2B5EF4-FFF2-40B4-BE49-F238E27FC236}">
                      <a16:creationId xmlns:a16="http://schemas.microsoft.com/office/drawing/2014/main" id="{83C69305-8E5D-0937-9739-2A82520807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61">
                  <a:extLst>
                    <a:ext uri="{FF2B5EF4-FFF2-40B4-BE49-F238E27FC236}">
                      <a16:creationId xmlns:a16="http://schemas.microsoft.com/office/drawing/2014/main" id="{812C6AB9-9B73-BA3C-C2C5-69286F11DF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78">
                  <a:extLst>
                    <a:ext uri="{FF2B5EF4-FFF2-40B4-BE49-F238E27FC236}">
                      <a16:creationId xmlns:a16="http://schemas.microsoft.com/office/drawing/2014/main" id="{F24F6087-DB1E-AB60-D9F2-E4683D42E5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84">
                  <a:extLst>
                    <a:ext uri="{FF2B5EF4-FFF2-40B4-BE49-F238E27FC236}">
                      <a16:creationId xmlns:a16="http://schemas.microsoft.com/office/drawing/2014/main" id="{4F3E01B3-1D2C-F60E-7BFB-01B37CA691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87">
                  <a:extLst>
                    <a:ext uri="{FF2B5EF4-FFF2-40B4-BE49-F238E27FC236}">
                      <a16:creationId xmlns:a16="http://schemas.microsoft.com/office/drawing/2014/main" id="{8C09A1A6-4598-D150-847C-8354CC978C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60">
                  <a:extLst>
                    <a:ext uri="{FF2B5EF4-FFF2-40B4-BE49-F238E27FC236}">
                      <a16:creationId xmlns:a16="http://schemas.microsoft.com/office/drawing/2014/main" id="{DEBC3636-7B6F-ED9C-AD85-8CF12F1EFC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59">
                  <a:extLst>
                    <a:ext uri="{FF2B5EF4-FFF2-40B4-BE49-F238E27FC236}">
                      <a16:creationId xmlns:a16="http://schemas.microsoft.com/office/drawing/2014/main" id="{50BFD87E-80F6-E655-4866-E6CCBD6388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2">
                  <a:extLst>
                    <a:ext uri="{FF2B5EF4-FFF2-40B4-BE49-F238E27FC236}">
                      <a16:creationId xmlns:a16="http://schemas.microsoft.com/office/drawing/2014/main" id="{3E089B7D-DC55-52FA-02B0-13DD7F0AFD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5">
                  <a:extLst>
                    <a:ext uri="{FF2B5EF4-FFF2-40B4-BE49-F238E27FC236}">
                      <a16:creationId xmlns:a16="http://schemas.microsoft.com/office/drawing/2014/main" id="{026604DF-D6BC-93FA-C8CF-5053231067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79">
                  <a:extLst>
                    <a:ext uri="{FF2B5EF4-FFF2-40B4-BE49-F238E27FC236}">
                      <a16:creationId xmlns:a16="http://schemas.microsoft.com/office/drawing/2014/main" id="{6C53B505-3DA7-BA71-49FF-B2EE22287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82">
                  <a:extLst>
                    <a:ext uri="{FF2B5EF4-FFF2-40B4-BE49-F238E27FC236}">
                      <a16:creationId xmlns:a16="http://schemas.microsoft.com/office/drawing/2014/main" id="{FFAF5B93-C6DF-C8A2-95B6-3D5CDA2CB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85">
                  <a:extLst>
                    <a:ext uri="{FF2B5EF4-FFF2-40B4-BE49-F238E27FC236}">
                      <a16:creationId xmlns:a16="http://schemas.microsoft.com/office/drawing/2014/main" id="{3737A360-4BDB-39C8-7418-8FEAB1593D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88">
                  <a:extLst>
                    <a:ext uri="{FF2B5EF4-FFF2-40B4-BE49-F238E27FC236}">
                      <a16:creationId xmlns:a16="http://schemas.microsoft.com/office/drawing/2014/main" id="{7BE4B3C8-EDBB-0EF1-FCDC-60D93B0DEE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B76D16-D2CD-DB7D-C075-297DB74AA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1" name="Line 63">
                    <a:extLst>
                      <a:ext uri="{FF2B5EF4-FFF2-40B4-BE49-F238E27FC236}">
                        <a16:creationId xmlns:a16="http://schemas.microsoft.com/office/drawing/2014/main" id="{3693750C-1D39-9D37-2554-9F06821252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2" name="Line 66">
                    <a:extLst>
                      <a:ext uri="{FF2B5EF4-FFF2-40B4-BE49-F238E27FC236}">
                        <a16:creationId xmlns:a16="http://schemas.microsoft.com/office/drawing/2014/main" id="{CAAE2C7C-2053-44AC-632E-C7AF3E7046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3" name="Line 67">
                    <a:extLst>
                      <a:ext uri="{FF2B5EF4-FFF2-40B4-BE49-F238E27FC236}">
                        <a16:creationId xmlns:a16="http://schemas.microsoft.com/office/drawing/2014/main" id="{54EB7F42-5E61-8652-870B-1F168F773C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Line 80">
                    <a:extLst>
                      <a:ext uri="{FF2B5EF4-FFF2-40B4-BE49-F238E27FC236}">
                        <a16:creationId xmlns:a16="http://schemas.microsoft.com/office/drawing/2014/main" id="{778D2F09-7408-6FF8-F734-1B34678A94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Line 83">
                    <a:extLst>
                      <a:ext uri="{FF2B5EF4-FFF2-40B4-BE49-F238E27FC236}">
                        <a16:creationId xmlns:a16="http://schemas.microsoft.com/office/drawing/2014/main" id="{592C27BF-D6D8-03FB-07CA-3D060FA6E0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Line 86">
                    <a:extLst>
                      <a:ext uri="{FF2B5EF4-FFF2-40B4-BE49-F238E27FC236}">
                        <a16:creationId xmlns:a16="http://schemas.microsoft.com/office/drawing/2014/main" id="{1324D316-5B44-7CC2-6A95-6296754562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Line 89">
                    <a:extLst>
                      <a:ext uri="{FF2B5EF4-FFF2-40B4-BE49-F238E27FC236}">
                        <a16:creationId xmlns:a16="http://schemas.microsoft.com/office/drawing/2014/main" id="{46D14D7B-9B49-5972-8189-5C462CF69D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695C05B-8DFD-232A-2802-53844C4A0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4958B93-28EB-7595-68B2-5DFB97608F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2DF01BD-D200-F7BA-EF6A-CCFC2734CF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F7849D9-51FA-4CBC-B3DB-C68B07F4E6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tangle 30">
                    <a:extLst>
                      <a:ext uri="{FF2B5EF4-FFF2-40B4-BE49-F238E27FC236}">
                        <a16:creationId xmlns:a16="http://schemas.microsoft.com/office/drawing/2014/main" id="{6F230D4B-A629-8B55-3657-A4DF1FD7DB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30">
                    <a:extLst>
                      <a:ext uri="{FF2B5EF4-FFF2-40B4-BE49-F238E27FC236}">
                        <a16:creationId xmlns:a16="http://schemas.microsoft.com/office/drawing/2014/main" id="{4631441B-F6BE-8473-C5F1-AC0384148F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C6C7BD15-95B8-3301-5D53-0CC7C00A7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0" name="Freeform: Shape 57">
                    <a:extLst>
                      <a:ext uri="{FF2B5EF4-FFF2-40B4-BE49-F238E27FC236}">
                        <a16:creationId xmlns:a16="http://schemas.microsoft.com/office/drawing/2014/main" id="{610EA3F2-39BD-B413-E23E-9C3C58BB198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Freeform: Shape 58">
                    <a:extLst>
                      <a:ext uri="{FF2B5EF4-FFF2-40B4-BE49-F238E27FC236}">
                        <a16:creationId xmlns:a16="http://schemas.microsoft.com/office/drawing/2014/main" id="{E2DB8265-A1E8-DF31-ABA4-5EDAB208D58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910432-B89C-46E2-CA42-1FBE85FAF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41C035D-3DBF-D302-8196-17BA96930F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6" name="Freeform 68">
                    <a:extLst>
                      <a:ext uri="{FF2B5EF4-FFF2-40B4-BE49-F238E27FC236}">
                        <a16:creationId xmlns:a16="http://schemas.microsoft.com/office/drawing/2014/main" id="{2288FE95-A778-114E-ACBB-B1221D104F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Freeform 69">
                    <a:extLst>
                      <a:ext uri="{FF2B5EF4-FFF2-40B4-BE49-F238E27FC236}">
                        <a16:creationId xmlns:a16="http://schemas.microsoft.com/office/drawing/2014/main" id="{3CC1BB6C-56DC-BFFD-AF27-682EEB089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9F57943F-731F-E730-C502-354015CB1A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CF5F2C-3B9F-086A-DF2F-18B36107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E2AC7A-92C2-CEA4-C0E4-1B4465155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0A50A76-F51F-E1E0-D894-5C5BD6F28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8" name="Freeform 64">
                  <a:extLst>
                    <a:ext uri="{FF2B5EF4-FFF2-40B4-BE49-F238E27FC236}">
                      <a16:creationId xmlns:a16="http://schemas.microsoft.com/office/drawing/2014/main" id="{3C070FAC-5374-2CC3-F851-42B13416A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81">
                  <a:extLst>
                    <a:ext uri="{FF2B5EF4-FFF2-40B4-BE49-F238E27FC236}">
                      <a16:creationId xmlns:a16="http://schemas.microsoft.com/office/drawing/2014/main" id="{90916BA4-0B1A-79AC-6E63-A741226F80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1">
                  <a:extLst>
                    <a:ext uri="{FF2B5EF4-FFF2-40B4-BE49-F238E27FC236}">
                      <a16:creationId xmlns:a16="http://schemas.microsoft.com/office/drawing/2014/main" id="{D5B20AFB-4D06-0070-F28F-7E67D70A8D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78">
                  <a:extLst>
                    <a:ext uri="{FF2B5EF4-FFF2-40B4-BE49-F238E27FC236}">
                      <a16:creationId xmlns:a16="http://schemas.microsoft.com/office/drawing/2014/main" id="{F9853C45-1E33-7BF5-8276-AC8D6EA8DC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84">
                  <a:extLst>
                    <a:ext uri="{FF2B5EF4-FFF2-40B4-BE49-F238E27FC236}">
                      <a16:creationId xmlns:a16="http://schemas.microsoft.com/office/drawing/2014/main" id="{BBE66E34-89BD-F29B-5309-4B340EF68F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87">
                  <a:extLst>
                    <a:ext uri="{FF2B5EF4-FFF2-40B4-BE49-F238E27FC236}">
                      <a16:creationId xmlns:a16="http://schemas.microsoft.com/office/drawing/2014/main" id="{D7055C4D-5A85-F425-9454-6B77722173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FE0D66C0-7626-6148-4DF1-E11433F730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59">
                  <a:extLst>
                    <a:ext uri="{FF2B5EF4-FFF2-40B4-BE49-F238E27FC236}">
                      <a16:creationId xmlns:a16="http://schemas.microsoft.com/office/drawing/2014/main" id="{61BEBD06-28B4-B0D9-B33E-092CEF459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2">
                  <a:extLst>
                    <a:ext uri="{FF2B5EF4-FFF2-40B4-BE49-F238E27FC236}">
                      <a16:creationId xmlns:a16="http://schemas.microsoft.com/office/drawing/2014/main" id="{AFD9A11F-2223-66B0-FBC7-FE265314E3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65">
                  <a:extLst>
                    <a:ext uri="{FF2B5EF4-FFF2-40B4-BE49-F238E27FC236}">
                      <a16:creationId xmlns:a16="http://schemas.microsoft.com/office/drawing/2014/main" id="{46CFE920-A4B6-F01E-901E-7561F79C77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79">
                  <a:extLst>
                    <a:ext uri="{FF2B5EF4-FFF2-40B4-BE49-F238E27FC236}">
                      <a16:creationId xmlns:a16="http://schemas.microsoft.com/office/drawing/2014/main" id="{00ABE4CD-28B1-56AD-7F67-4436A8DB95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82">
                  <a:extLst>
                    <a:ext uri="{FF2B5EF4-FFF2-40B4-BE49-F238E27FC236}">
                      <a16:creationId xmlns:a16="http://schemas.microsoft.com/office/drawing/2014/main" id="{250C68AE-542D-DF1A-82C3-EE1C698183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85">
                  <a:extLst>
                    <a:ext uri="{FF2B5EF4-FFF2-40B4-BE49-F238E27FC236}">
                      <a16:creationId xmlns:a16="http://schemas.microsoft.com/office/drawing/2014/main" id="{AB5E25B7-7456-9DC2-119B-1E8AB08FF2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88">
                  <a:extLst>
                    <a:ext uri="{FF2B5EF4-FFF2-40B4-BE49-F238E27FC236}">
                      <a16:creationId xmlns:a16="http://schemas.microsoft.com/office/drawing/2014/main" id="{BC6D39C9-8015-8DFE-12B3-A257F92E9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EBDB756-E675-3264-1605-792EC5EF97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3" name="Line 63">
                    <a:extLst>
                      <a:ext uri="{FF2B5EF4-FFF2-40B4-BE49-F238E27FC236}">
                        <a16:creationId xmlns:a16="http://schemas.microsoft.com/office/drawing/2014/main" id="{B6D25B1A-A38E-A36A-ADB3-72B3EDC48B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" name="Line 66">
                    <a:extLst>
                      <a:ext uri="{FF2B5EF4-FFF2-40B4-BE49-F238E27FC236}">
                        <a16:creationId xmlns:a16="http://schemas.microsoft.com/office/drawing/2014/main" id="{68741054-B65A-B4C9-A603-8BB7E0DBC6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67">
                    <a:extLst>
                      <a:ext uri="{FF2B5EF4-FFF2-40B4-BE49-F238E27FC236}">
                        <a16:creationId xmlns:a16="http://schemas.microsoft.com/office/drawing/2014/main" id="{53E14090-BB5A-7098-67B5-D824E11748D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80">
                    <a:extLst>
                      <a:ext uri="{FF2B5EF4-FFF2-40B4-BE49-F238E27FC236}">
                        <a16:creationId xmlns:a16="http://schemas.microsoft.com/office/drawing/2014/main" id="{94D5DF44-3026-BF68-F105-9F1E0B2BFC0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Line 83">
                    <a:extLst>
                      <a:ext uri="{FF2B5EF4-FFF2-40B4-BE49-F238E27FC236}">
                        <a16:creationId xmlns:a16="http://schemas.microsoft.com/office/drawing/2014/main" id="{641FADF8-914D-01EC-24B3-F8C2B4F1C96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Line 86">
                    <a:extLst>
                      <a:ext uri="{FF2B5EF4-FFF2-40B4-BE49-F238E27FC236}">
                        <a16:creationId xmlns:a16="http://schemas.microsoft.com/office/drawing/2014/main" id="{B702207E-6A8D-87F1-A598-DA5D2113BF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Line 89">
                    <a:extLst>
                      <a:ext uri="{FF2B5EF4-FFF2-40B4-BE49-F238E27FC236}">
                        <a16:creationId xmlns:a16="http://schemas.microsoft.com/office/drawing/2014/main" id="{00222A51-5FA7-B34E-C67A-1AABF1FB7A6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A809619-2671-FE68-269A-B5980838B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E12CB03-1ECB-CF66-4072-A7385AC921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C48478E3-1E69-D75A-C983-7920AC68D2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E78FC6E-4803-3CA9-D31B-401C882F04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A4819FD3-E864-E8CA-28B0-58C99C2F382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30">
                    <a:extLst>
                      <a:ext uri="{FF2B5EF4-FFF2-40B4-BE49-F238E27FC236}">
                        <a16:creationId xmlns:a16="http://schemas.microsoft.com/office/drawing/2014/main" id="{B884F701-C536-2027-B5C2-79F606FBA4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8D1BFB5-E7EB-C28F-549B-E1995F84D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2" name="Freeform: Shape 19">
                    <a:extLst>
                      <a:ext uri="{FF2B5EF4-FFF2-40B4-BE49-F238E27FC236}">
                        <a16:creationId xmlns:a16="http://schemas.microsoft.com/office/drawing/2014/main" id="{3844E194-CBF2-65EA-AF17-382B0267DE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Freeform: Shape 20">
                    <a:extLst>
                      <a:ext uri="{FF2B5EF4-FFF2-40B4-BE49-F238E27FC236}">
                        <a16:creationId xmlns:a16="http://schemas.microsoft.com/office/drawing/2014/main" id="{44DFC31A-C703-5C5C-4193-BE8FF2BFF10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89628BF-7186-7A75-0876-89F5B4B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87593C9-FB9C-181D-3CD3-4F54D3970E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" name="Freeform 68">
                    <a:extLst>
                      <a:ext uri="{FF2B5EF4-FFF2-40B4-BE49-F238E27FC236}">
                        <a16:creationId xmlns:a16="http://schemas.microsoft.com/office/drawing/2014/main" id="{F55F6F25-9F5E-91A0-6C43-3C7BF55935B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69">
                    <a:extLst>
                      <a:ext uri="{FF2B5EF4-FFF2-40B4-BE49-F238E27FC236}">
                        <a16:creationId xmlns:a16="http://schemas.microsoft.com/office/drawing/2014/main" id="{7A43BDD5-8103-AA66-DF8D-A371C872FE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E82D7850-57A5-B65A-F9E4-0D7F712F6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3296DA-EB8F-5AEB-133C-27E46E8E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7288" y="387427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70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0DDC6-288F-0396-655B-40FD1F02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64476-B804-0BD9-FC34-B0C08AFE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63844-6E4E-2F08-3516-C4D3B928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548640"/>
            <a:ext cx="11064240" cy="5760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9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AA4CE4-9F92-EBE7-4432-1CC495C84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BCB7D0-5251-C561-D00E-00DA3123B0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29200" y="2057400"/>
            <a:ext cx="6272784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57400"/>
            <a:ext cx="4114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653578" cy="10972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93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A6D1CB-88BF-EFC6-CCD1-3B4AB573C7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8569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83F8DDF-9CD6-1CF4-186D-16790D9369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0A1E442-EF65-1E17-5729-A6BC962A24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B0F88FD-8FB0-20ED-A444-CFDC8EE8B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FF5C0-9825-57E9-1B05-A0151B8CDFE0}"/>
              </a:ext>
            </a:extLst>
          </p:cNvPr>
          <p:cNvSpPr/>
          <p:nvPr userDrawn="1"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5ED5AA-2345-487C-0581-20B9544B9CE5}"/>
              </a:ext>
            </a:extLst>
          </p:cNvPr>
          <p:cNvGrpSpPr/>
          <p:nvPr userDrawn="1"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04E3A2-EA8E-A93F-C758-9AB42C425CC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0A98D6CA-F08C-050B-7DBC-0DD12D239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C0A2E882-438D-8168-8A7A-79E8F2E8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CD7DEE2-A183-06A9-0A2A-0E1737EF7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DCEECB-E38E-CE3C-195A-CCE650A36B99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29CB368B-FC86-CF4E-8046-2B835CB73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741D373D-58D4-51FC-3905-C7324B66B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B41C2481-8AC7-F4C6-7C20-CC661D2FC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3680" y="2199132"/>
            <a:ext cx="4325112" cy="2459736"/>
          </a:xfrm>
        </p:spPr>
        <p:txBody>
          <a:bodyPr anchor="ctr" anchorCtr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199132"/>
            <a:ext cx="4325112" cy="245973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06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1CFCC-60CB-253B-AD6D-9EC1BD8C81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E61F94-9AF3-2A06-6E98-0F1C208685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56F75C-0D2D-5CE1-B2F3-31FAA67D0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7E99DB-C241-0C01-308E-CA8815B750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651000"/>
            <a:ext cx="4956048" cy="3556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650492"/>
            <a:ext cx="3813048" cy="355701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925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7577-84D0-8E65-F175-AA3A5FA9D5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6F5B01-BF55-2BAF-56B6-E899627F4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16FB1-9386-19EC-51AC-B9A15BF663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ED1E03-CCC3-C651-F12B-D82FFEF342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19969"/>
            <a:ext cx="5681662" cy="481806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109588"/>
            <a:ext cx="4251960" cy="4638825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7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1A79-4BD9-A2CF-F9C6-13404271A9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3D79FB-B514-6D41-960D-2AFED2C575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479939-236D-71CE-FE51-BFB4BC631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D258CD-8D56-A34C-10C5-99A4BC7A06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540000"/>
            <a:ext cx="6159500" cy="5778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958670"/>
            <a:ext cx="4251960" cy="4940661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1353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201033E-3CF1-012B-3D57-0E83BF8A0C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E8DA7A-2CBC-FB81-7447-3E314B07C2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644DAC-01A3-C6F5-4FC4-6A391EF78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E82159-04CB-6B36-77D1-CFE8370284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4187952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392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F0AA2-65B9-A2D7-CA47-01455F4D7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899" y="255814"/>
            <a:ext cx="4278085" cy="634637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E950-B4F0-1528-7801-D62516B2505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251084" y="6355080"/>
            <a:ext cx="1350437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2BAC-2F9D-47B8-7DD9-6A4CA38FF1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21846" y="6355080"/>
            <a:ext cx="3561439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E0DAA-9A85-8007-5B0C-C63F8ECF6F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19011" y="6355080"/>
            <a:ext cx="746807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3520" y="1618488"/>
            <a:ext cx="6400800" cy="448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9" y="457200"/>
            <a:ext cx="64008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584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8FD0F4-4FB4-9271-2CAA-94C5596F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8115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0266" y="315687"/>
            <a:ext cx="4096048" cy="619397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CFE06-66FE-188C-C142-5832CB6A35D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813816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7C061-DA9C-F695-2C37-91B103673B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92287" y="6355080"/>
            <a:ext cx="3950208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CD2F8-3F55-131B-B2C4-E82B743476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93664" y="6355080"/>
            <a:ext cx="132892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11" y="1828800"/>
            <a:ext cx="630936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1" y="457200"/>
            <a:ext cx="630936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65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F6EB6-BF49-C9A6-97B0-04FBC8CA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029" y="293914"/>
            <a:ext cx="3472542" cy="634637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B491C-0C38-AF60-0CE1-6DF8F3BD113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480556" y="6355080"/>
            <a:ext cx="1007927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7351A-8AFB-3477-2CDF-532AD392DA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488484" y="6355080"/>
            <a:ext cx="5169408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CC8F5-4F17-C14E-2E45-E42F5103B3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2F0B12-448D-F22C-AC76-89212035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59" y="2103120"/>
            <a:ext cx="7185259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9" y="548640"/>
            <a:ext cx="7185259" cy="113385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24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D4ACAB-F8A8-4D48-2267-05B79149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79BD0B-60A9-D1DD-9E49-65CB74D31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0E17F3-D288-7E15-C3D5-872E1C3C36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1564520-0A43-07BF-A598-3511E1674A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0D642F9-3D48-CD91-A0F8-9E461E9465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A8F5072D-6DFA-6D8C-1908-6DA907D45F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CB4BF53F-8A4B-6CEF-2E62-E5620C9FE4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200D10-C15C-F3AF-B0A2-414BCC865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101">
                  <a:extLst>
                    <a:ext uri="{FF2B5EF4-FFF2-40B4-BE49-F238E27FC236}">
                      <a16:creationId xmlns:a16="http://schemas.microsoft.com/office/drawing/2014/main" id="{86CB3DEE-F32B-D601-7B07-B49738AB77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102">
                  <a:extLst>
                    <a:ext uri="{FF2B5EF4-FFF2-40B4-BE49-F238E27FC236}">
                      <a16:creationId xmlns:a16="http://schemas.microsoft.com/office/drawing/2014/main" id="{8152C998-45C7-CA42-4DB3-64976DD97A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71EAF9-A586-D7A6-CC2C-09D3AE10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DDB901B-65D7-B089-B6C7-A959566B1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11C5248D-C98F-1D5C-9025-80E5CC4E88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F294E533-DB35-FA0C-75A7-4BEDE1E405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A962B92-0778-C53C-DFA5-2649ACD5E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C5DE84-575E-AC44-63E5-8EE708B94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57600" y="469052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B07C71-AFC3-4B42-F041-22EF11C1F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DF1CE82-5D0F-530E-B3CB-FAF3620B5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638DCAC-033B-4CD1-B938-F1F9D254B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2DCE3D9-B14E-CEA4-DB3A-CD8E93F7A9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3D16014-42BA-4B29-745C-6781DB3B4D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536EBB1C-CF9D-8A12-101D-947E868AB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30">
                  <a:extLst>
                    <a:ext uri="{FF2B5EF4-FFF2-40B4-BE49-F238E27FC236}">
                      <a16:creationId xmlns:a16="http://schemas.microsoft.com/office/drawing/2014/main" id="{7E5E57E7-5A79-55BC-F0F1-B6F5ACAEED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C81C977-8115-5816-E66F-7E0B849FD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9" name="Freeform: Shape 116">
                  <a:extLst>
                    <a:ext uri="{FF2B5EF4-FFF2-40B4-BE49-F238E27FC236}">
                      <a16:creationId xmlns:a16="http://schemas.microsoft.com/office/drawing/2014/main" id="{41A0B1B1-8E48-65FD-9C64-5DCC6A3FA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: Shape 117">
                  <a:extLst>
                    <a:ext uri="{FF2B5EF4-FFF2-40B4-BE49-F238E27FC236}">
                      <a16:creationId xmlns:a16="http://schemas.microsoft.com/office/drawing/2014/main" id="{BB44FE1B-4F9C-5C4E-6949-63941C1A8D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840146-90BC-4C77-6D49-8F1E8AF68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8E5F249-811C-ADD6-A33E-C5ACB5F3B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5" name="Freeform 68">
                  <a:extLst>
                    <a:ext uri="{FF2B5EF4-FFF2-40B4-BE49-F238E27FC236}">
                      <a16:creationId xmlns:a16="http://schemas.microsoft.com/office/drawing/2014/main" id="{4B642DC8-9DF5-22EE-211E-EF4C4D53E6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75B1942E-DFF7-CB44-9A29-ABD0C32FA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" name="Line 70">
                <a:extLst>
                  <a:ext uri="{FF2B5EF4-FFF2-40B4-BE49-F238E27FC236}">
                    <a16:creationId xmlns:a16="http://schemas.microsoft.com/office/drawing/2014/main" id="{950CFC66-DC5A-C4F9-1C85-072090A03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0" y="4966272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0" y="854239"/>
            <a:ext cx="7876287" cy="3592629"/>
          </a:xfrm>
        </p:spPr>
        <p:txBody>
          <a:bodyPr anchor="b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7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C9C6E9-9B59-6CB5-CBAA-81921EB86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0186" y="0"/>
            <a:ext cx="406181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7562" y="266700"/>
            <a:ext cx="3525516" cy="63246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5B7C9-DFBD-0D0B-DA25-6C70107F9A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366FE-6506-3577-B7CC-1B690383E5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11680" y="6355080"/>
            <a:ext cx="4242816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93961-7717-5300-E6D4-6F2EFD850B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86145" y="6355080"/>
            <a:ext cx="129235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645920"/>
            <a:ext cx="704088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3776"/>
            <a:ext cx="704088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43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C0A1BE-4C45-81D4-ABF3-6F790F3AD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5" y="293098"/>
            <a:ext cx="6139543" cy="62718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961B9-C2AC-2803-FD47-AB438BEED8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53744" y="6355080"/>
            <a:ext cx="829551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70B5D-0A02-5A8F-6565-3C4BEF3D35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23162" y="6355080"/>
            <a:ext cx="3023616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754DA5-C2B1-32FF-272D-B527329263C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21567" y="6355080"/>
            <a:ext cx="644251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94560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126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675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84969-B881-505B-0A1C-4DB2779B6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049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23856" y="223157"/>
            <a:ext cx="6117771" cy="641168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2A4B-5080-228F-D7D4-8E1C9ED103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533400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C07534-A148-E252-4047-DD88311677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281684" y="6355080"/>
            <a:ext cx="3023616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A32912-5759-1251-BE8C-0FD8C834FD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169665" y="6355080"/>
            <a:ext cx="93971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3061" y="2194560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908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B6C3A7-8C5F-8AF8-225B-6C780143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3294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829" y="234043"/>
            <a:ext cx="6085114" cy="638991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84E9-4DAD-0A23-8382-03C515802C1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094552" y="6355080"/>
            <a:ext cx="624009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7FD27-47D3-C204-BA84-0FCB12695D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718562" y="6355080"/>
            <a:ext cx="3274918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DDD9B2-CB58-7BA3-CD4C-F2D4630855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53215" y="6355080"/>
            <a:ext cx="412603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99721" y="1417320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9078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90C267-E8BA-E190-801F-01F6D90AE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7720" y="0"/>
            <a:ext cx="627428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831" y="320040"/>
            <a:ext cx="5578711" cy="62331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F48E-6F58-BBD9-F92F-F41CFDC5C4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472440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478CC8-5305-BEF9-226E-178D470B9C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66864" y="6355080"/>
            <a:ext cx="3137889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D3C94C-1FF1-CAA0-7963-B4DAEBB80E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681729" y="6355080"/>
            <a:ext cx="890016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17320"/>
            <a:ext cx="484632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84632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53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ED7B93-A65D-2707-91B8-A1150C7C3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8414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4" y="283029"/>
            <a:ext cx="7064829" cy="630282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C2C01-4B2B-2A7F-7F58-2CD830D121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041344" y="6355080"/>
            <a:ext cx="493054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917B9-F73E-CD11-59A3-BD816DFAE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06385" y="6355080"/>
            <a:ext cx="2682238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4A8F-F439-5C4F-E261-4D0645BD5B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16431" y="6355080"/>
            <a:ext cx="44917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46720" y="2212975"/>
            <a:ext cx="3401568" cy="4136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990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0DB8C-92F1-7962-0FA5-B67E37C6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1780" y="0"/>
            <a:ext cx="743022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5323" y="227784"/>
            <a:ext cx="6988963" cy="64024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BA12E-DFA3-A99A-8239-37C95D4401E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55080"/>
            <a:ext cx="723900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61AEDB-9E6A-FD5E-58CE-60D0B3040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52678" y="6355080"/>
            <a:ext cx="2610612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5C9293-1760-472A-3096-0A503C739B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31809" y="6355080"/>
            <a:ext cx="73075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772" y="2212975"/>
            <a:ext cx="3392424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21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1DC861-26EE-9DC8-3A76-A88660182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8136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97248"/>
            <a:ext cx="7315200" cy="644303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03E8A-A8C1-F5A4-7DE7-35377AE353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29600" y="6355080"/>
            <a:ext cx="560832" cy="45720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6043D8-E3E5-117E-171A-3645895FA2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38005" y="6355080"/>
            <a:ext cx="2457910" cy="4572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96F445-A748-8695-BAC9-F901D24E7A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62511" y="6355080"/>
            <a:ext cx="40330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154680"/>
            <a:ext cx="3474720" cy="295351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1078992"/>
            <a:ext cx="3474720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46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E12A8-D845-3730-8730-284152459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4635132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0" y="248574"/>
            <a:ext cx="11702143" cy="410571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2C789-63A5-AA69-4804-B6A20DB098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83353E-FED2-E191-2E18-31DC9539FF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45C4C0-C527-3BBE-9E69-7A5CEFDC31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5F7866-C7E1-1D4D-BE75-7B3D07470E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3168" y="5707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37032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1226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941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897020-BCF8-DB10-5007-FCB38B65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377827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F8C7A0-4963-CA94-185C-D49CCE2FEC99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3417318" y="51740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6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2EA6EE-583B-9CB1-ED38-C8C155E0E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D2A0AA-2FC3-2E73-2AD8-EE703CB19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09" name="Freeform 64">
                <a:extLst>
                  <a:ext uri="{FF2B5EF4-FFF2-40B4-BE49-F238E27FC236}">
                    <a16:creationId xmlns:a16="http://schemas.microsoft.com/office/drawing/2014/main" id="{4331904F-F6B2-F60E-62DD-98E499329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CA31659A-9E79-2F24-79B3-10DC666EA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A3C27673-9CDE-753E-28D3-C15171A4B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6B120809-D1AA-FF6F-BB07-2D898730A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C74C572C-D182-8024-74C7-A3DCCFCA7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E49BABEE-ADFA-6C29-DC65-86B3432BF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D8862DC5-C8D1-ABBC-9A31-02EA600B4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76C1BBB5-9D90-97BE-5762-6532F9A6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D12D760B-A163-4768-6ACB-7592FD80E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65">
                <a:extLst>
                  <a:ext uri="{FF2B5EF4-FFF2-40B4-BE49-F238E27FC236}">
                    <a16:creationId xmlns:a16="http://schemas.microsoft.com/office/drawing/2014/main" id="{1443DC88-3D62-DE22-9118-C4AF66276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84BEFE0C-3E59-AC68-A178-5B0FAA965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43738054-ECB0-225A-2EE4-AB6FF92D83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0064E701-83A2-9FAE-C5F0-B05384CB4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CEDC6506-A8B7-9564-6DD6-6BFF0CD1B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D7969DC-C326-3F5B-7135-66C612709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24" name="Line 63">
                  <a:extLst>
                    <a:ext uri="{FF2B5EF4-FFF2-40B4-BE49-F238E27FC236}">
                      <a16:creationId xmlns:a16="http://schemas.microsoft.com/office/drawing/2014/main" id="{7A26AD15-46BA-A950-71C7-77B5A9462B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Line 66">
                  <a:extLst>
                    <a:ext uri="{FF2B5EF4-FFF2-40B4-BE49-F238E27FC236}">
                      <a16:creationId xmlns:a16="http://schemas.microsoft.com/office/drawing/2014/main" id="{67AD311D-CAA4-01BD-DCB1-F3E520637C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Line 67">
                  <a:extLst>
                    <a:ext uri="{FF2B5EF4-FFF2-40B4-BE49-F238E27FC236}">
                      <a16:creationId xmlns:a16="http://schemas.microsoft.com/office/drawing/2014/main" id="{F0FA478C-34ED-B03C-460E-7635C31B4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Line 80">
                  <a:extLst>
                    <a:ext uri="{FF2B5EF4-FFF2-40B4-BE49-F238E27FC236}">
                      <a16:creationId xmlns:a16="http://schemas.microsoft.com/office/drawing/2014/main" id="{E4906E5C-7CBA-0F2A-C536-8ADE7227F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Line 83">
                  <a:extLst>
                    <a:ext uri="{FF2B5EF4-FFF2-40B4-BE49-F238E27FC236}">
                      <a16:creationId xmlns:a16="http://schemas.microsoft.com/office/drawing/2014/main" id="{C97D58EA-A981-B3E4-301C-BF8AC2EAFE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Line 86">
                  <a:extLst>
                    <a:ext uri="{FF2B5EF4-FFF2-40B4-BE49-F238E27FC236}">
                      <a16:creationId xmlns:a16="http://schemas.microsoft.com/office/drawing/2014/main" id="{08DBCA62-D06F-EDEF-06A1-75C9F3A10C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89">
                  <a:extLst>
                    <a:ext uri="{FF2B5EF4-FFF2-40B4-BE49-F238E27FC236}">
                      <a16:creationId xmlns:a16="http://schemas.microsoft.com/office/drawing/2014/main" id="{06032994-E77B-11A6-A7DB-F0C078DF0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14A183-6F74-E90F-31AE-B35BA19C6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BF97D4E-D91C-5FC3-5E31-D46860BA9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FC6DBA-D4EB-D839-0D43-8CC4951654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65380AC-A9ED-77C8-87CB-EC7EDC773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4A057B86-28DB-459D-CB0E-17A8D2353E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30">
                  <a:extLst>
                    <a:ext uri="{FF2B5EF4-FFF2-40B4-BE49-F238E27FC236}">
                      <a16:creationId xmlns:a16="http://schemas.microsoft.com/office/drawing/2014/main" id="{B88AD41D-07C8-86F5-7BF5-94C790D160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7FD4F43-427D-12C8-0E17-3840E97A3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3" name="Freeform: Shape 31">
                  <a:extLst>
                    <a:ext uri="{FF2B5EF4-FFF2-40B4-BE49-F238E27FC236}">
                      <a16:creationId xmlns:a16="http://schemas.microsoft.com/office/drawing/2014/main" id="{52C20785-7856-8DC3-B634-39856BBC7E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Freeform: Shape 32">
                  <a:extLst>
                    <a:ext uri="{FF2B5EF4-FFF2-40B4-BE49-F238E27FC236}">
                      <a16:creationId xmlns:a16="http://schemas.microsoft.com/office/drawing/2014/main" id="{81440AE1-2191-A55D-E304-5C4E7A6FD2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6EDC0-7A42-50B6-0B6A-FC6B5CCF8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5DB4F3-2A6D-D89F-2C1B-AAC25453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9DE85A21-2E89-D47D-6084-5F3E42D26D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E5CC6B9E-961A-8F0A-4B21-3EDC567B7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Line 70">
                  <a:extLst>
                    <a:ext uri="{FF2B5EF4-FFF2-40B4-BE49-F238E27FC236}">
                      <a16:creationId xmlns:a16="http://schemas.microsoft.com/office/drawing/2014/main" id="{4D8CDF78-7A5A-8540-8D00-07C8963EB7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F4A7F54-1649-09B5-B530-1E870B6A8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" name="Freeform 68">
                  <a:extLst>
                    <a:ext uri="{FF2B5EF4-FFF2-40B4-BE49-F238E27FC236}">
                      <a16:creationId xmlns:a16="http://schemas.microsoft.com/office/drawing/2014/main" id="{830610D3-1CEE-5BD2-6DA8-CCF29709AD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69">
                  <a:extLst>
                    <a:ext uri="{FF2B5EF4-FFF2-40B4-BE49-F238E27FC236}">
                      <a16:creationId xmlns:a16="http://schemas.microsoft.com/office/drawing/2014/main" id="{019674EC-148D-A2DB-6D76-682679AEC64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9359613E-31DC-1391-7C73-C028F5EDD3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946478E-FC4D-66E4-1926-E74FB0809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D60F00F-314A-856A-E9D9-6067684C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EFB2243-A614-B80C-B955-D0D5FFDA7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81">
                <a:extLst>
                  <a:ext uri="{FF2B5EF4-FFF2-40B4-BE49-F238E27FC236}">
                    <a16:creationId xmlns:a16="http://schemas.microsoft.com/office/drawing/2014/main" id="{096B6BFF-3AC9-463C-CC65-558294EE2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61">
                <a:extLst>
                  <a:ext uri="{FF2B5EF4-FFF2-40B4-BE49-F238E27FC236}">
                    <a16:creationId xmlns:a16="http://schemas.microsoft.com/office/drawing/2014/main" id="{F5BCA2A8-B3F7-5696-8D09-8B8FF705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78">
                <a:extLst>
                  <a:ext uri="{FF2B5EF4-FFF2-40B4-BE49-F238E27FC236}">
                    <a16:creationId xmlns:a16="http://schemas.microsoft.com/office/drawing/2014/main" id="{996156F6-87AD-1B4A-A47F-B0F0F8C1C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4">
                <a:extLst>
                  <a:ext uri="{FF2B5EF4-FFF2-40B4-BE49-F238E27FC236}">
                    <a16:creationId xmlns:a16="http://schemas.microsoft.com/office/drawing/2014/main" id="{C44246DF-9D6A-125B-85A6-8DEE4C19E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87">
                <a:extLst>
                  <a:ext uri="{FF2B5EF4-FFF2-40B4-BE49-F238E27FC236}">
                    <a16:creationId xmlns:a16="http://schemas.microsoft.com/office/drawing/2014/main" id="{3F161EC5-D40C-68DF-7A82-85AC0B2EA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E829B76D-EE03-4045-0413-F2DDF6E45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59">
                <a:extLst>
                  <a:ext uri="{FF2B5EF4-FFF2-40B4-BE49-F238E27FC236}">
                    <a16:creationId xmlns:a16="http://schemas.microsoft.com/office/drawing/2014/main" id="{4110166E-2491-A655-6879-2C149957A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62">
                <a:extLst>
                  <a:ext uri="{FF2B5EF4-FFF2-40B4-BE49-F238E27FC236}">
                    <a16:creationId xmlns:a16="http://schemas.microsoft.com/office/drawing/2014/main" id="{797E181A-2633-1987-A6A6-9F4FF73C0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65">
                <a:extLst>
                  <a:ext uri="{FF2B5EF4-FFF2-40B4-BE49-F238E27FC236}">
                    <a16:creationId xmlns:a16="http://schemas.microsoft.com/office/drawing/2014/main" id="{DE4F1B65-F266-5FC5-01C7-95E6AEB89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79">
                <a:extLst>
                  <a:ext uri="{FF2B5EF4-FFF2-40B4-BE49-F238E27FC236}">
                    <a16:creationId xmlns:a16="http://schemas.microsoft.com/office/drawing/2014/main" id="{E6756D0B-82C1-03ED-8CBE-BC5C6C69C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2">
                <a:extLst>
                  <a:ext uri="{FF2B5EF4-FFF2-40B4-BE49-F238E27FC236}">
                    <a16:creationId xmlns:a16="http://schemas.microsoft.com/office/drawing/2014/main" id="{EFE48CE2-1346-3D9A-94B4-F5163CFE0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85">
                <a:extLst>
                  <a:ext uri="{FF2B5EF4-FFF2-40B4-BE49-F238E27FC236}">
                    <a16:creationId xmlns:a16="http://schemas.microsoft.com/office/drawing/2014/main" id="{50EBE132-F118-4795-6DAB-BB5124CFD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88">
                <a:extLst>
                  <a:ext uri="{FF2B5EF4-FFF2-40B4-BE49-F238E27FC236}">
                    <a16:creationId xmlns:a16="http://schemas.microsoft.com/office/drawing/2014/main" id="{4116EA0C-6286-94AB-D7B1-E70EBCE7D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68DB1A-8688-C1F9-D548-F4B2C4EF2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66" name="Line 63">
                  <a:extLst>
                    <a:ext uri="{FF2B5EF4-FFF2-40B4-BE49-F238E27FC236}">
                      <a16:creationId xmlns:a16="http://schemas.microsoft.com/office/drawing/2014/main" id="{844587EA-6D48-3080-73F2-4D0BD8B3EA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7" name="Line 66">
                  <a:extLst>
                    <a:ext uri="{FF2B5EF4-FFF2-40B4-BE49-F238E27FC236}">
                      <a16:creationId xmlns:a16="http://schemas.microsoft.com/office/drawing/2014/main" id="{DC2986B4-6FB3-733A-C32F-8A25A6A61B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Line 67">
                  <a:extLst>
                    <a:ext uri="{FF2B5EF4-FFF2-40B4-BE49-F238E27FC236}">
                      <a16:creationId xmlns:a16="http://schemas.microsoft.com/office/drawing/2014/main" id="{74CBA34B-5B4E-1893-7F95-C719EB9F2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Line 80">
                  <a:extLst>
                    <a:ext uri="{FF2B5EF4-FFF2-40B4-BE49-F238E27FC236}">
                      <a16:creationId xmlns:a16="http://schemas.microsoft.com/office/drawing/2014/main" id="{EBB9AF3B-99F7-1CD2-B6FC-3832E3103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Line 83">
                  <a:extLst>
                    <a:ext uri="{FF2B5EF4-FFF2-40B4-BE49-F238E27FC236}">
                      <a16:creationId xmlns:a16="http://schemas.microsoft.com/office/drawing/2014/main" id="{6BC9DC96-72AE-FC31-DCAE-AC9D9D851E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Line 86">
                  <a:extLst>
                    <a:ext uri="{FF2B5EF4-FFF2-40B4-BE49-F238E27FC236}">
                      <a16:creationId xmlns:a16="http://schemas.microsoft.com/office/drawing/2014/main" id="{ECA69BCC-FD73-270A-801C-2C75871E16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Line 89">
                  <a:extLst>
                    <a:ext uri="{FF2B5EF4-FFF2-40B4-BE49-F238E27FC236}">
                      <a16:creationId xmlns:a16="http://schemas.microsoft.com/office/drawing/2014/main" id="{B6E2338A-38B0-B990-0E5E-BBFC3555D9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E17FF2C-4E8C-DCC0-047C-728505562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9838957-E766-2286-F0E0-E8AA64CF82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004B92B-95CD-6CB7-1293-CA5AEFF1FF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465ED323-24D6-AF71-2276-B69E499F1B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30">
                  <a:extLst>
                    <a:ext uri="{FF2B5EF4-FFF2-40B4-BE49-F238E27FC236}">
                      <a16:creationId xmlns:a16="http://schemas.microsoft.com/office/drawing/2014/main" id="{7AB49ECD-07D1-906C-28BA-1F05904E2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30">
                  <a:extLst>
                    <a:ext uri="{FF2B5EF4-FFF2-40B4-BE49-F238E27FC236}">
                      <a16:creationId xmlns:a16="http://schemas.microsoft.com/office/drawing/2014/main" id="{553F1C08-09C1-09DC-DE9F-6744606EBA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9293D8-3769-FF38-84B1-27DB4537D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5" name="Freeform: Shape 73">
                  <a:extLst>
                    <a:ext uri="{FF2B5EF4-FFF2-40B4-BE49-F238E27FC236}">
                      <a16:creationId xmlns:a16="http://schemas.microsoft.com/office/drawing/2014/main" id="{27277C88-78C8-3D7B-2052-2C25C90B5F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Freeform: Shape 74">
                  <a:extLst>
                    <a:ext uri="{FF2B5EF4-FFF2-40B4-BE49-F238E27FC236}">
                      <a16:creationId xmlns:a16="http://schemas.microsoft.com/office/drawing/2014/main" id="{A03A0507-C0B1-3923-F407-64C405A1EE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83717D6-6455-C96D-C84D-4DD40D03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21B31963-9DBB-A1AE-5A1A-1452346ED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57F78BA3-3C6D-8527-6C85-ED4256904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456098A8-1060-236A-C045-A611747D1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Line 70">
                  <a:extLst>
                    <a:ext uri="{FF2B5EF4-FFF2-40B4-BE49-F238E27FC236}">
                      <a16:creationId xmlns:a16="http://schemas.microsoft.com/office/drawing/2014/main" id="{1C2D33BD-7FD1-294B-C535-96CD85DC15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53D121D-AF5C-0FF1-C315-E1BF2A4B7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37" name="Freeform 68">
                  <a:extLst>
                    <a:ext uri="{FF2B5EF4-FFF2-40B4-BE49-F238E27FC236}">
                      <a16:creationId xmlns:a16="http://schemas.microsoft.com/office/drawing/2014/main" id="{09CA641D-FF7D-A8A7-1CB3-54C7EAA38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69">
                  <a:extLst>
                    <a:ext uri="{FF2B5EF4-FFF2-40B4-BE49-F238E27FC236}">
                      <a16:creationId xmlns:a16="http://schemas.microsoft.com/office/drawing/2014/main" id="{46F838EF-F6A4-4AAF-A6C2-14960D5010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Line 70">
                  <a:extLst>
                    <a:ext uri="{FF2B5EF4-FFF2-40B4-BE49-F238E27FC236}">
                      <a16:creationId xmlns:a16="http://schemas.microsoft.com/office/drawing/2014/main" id="{76814A78-39E8-6256-E17E-48050A16E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369360A-8DA6-B37A-CF0E-7DF617B27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47189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640" y="1796175"/>
            <a:ext cx="5760720" cy="1414091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1280" y="3689939"/>
            <a:ext cx="6949440" cy="2790825"/>
          </a:xfrm>
        </p:spPr>
        <p:txBody>
          <a:bodyPr anchor="t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435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6D1AEC-51B3-9FC8-27B9-1A441AB4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63240"/>
            <a:ext cx="12188952" cy="379476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352044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94CBCF-A933-CF27-CF1D-79FAEAC3CC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7318" y="1516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16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0A7ADA-6DDB-615E-48EB-949B0F16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1" y="1828800"/>
            <a:ext cx="6446521" cy="44256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246" y="2119231"/>
            <a:ext cx="5940554" cy="387879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69A4-CD57-DE0E-989A-46904C4A8B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FA4BAD-8236-627C-D9C6-1A43338B15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56E035-9846-E7A8-2534-940C5FE6CA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252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C27A1-D51A-26F7-784B-7011C313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" y="2290889"/>
            <a:ext cx="4672584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715" y="2522754"/>
            <a:ext cx="4262258" cy="355474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28336-732C-B772-FE66-789B2E8B2EA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9A2ACA-991D-927B-6956-D60D271FAD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28F989-762D-DA17-A8D6-3F823EFC2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82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D7DA7-35F5-1789-6D32-6BAE859C5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290889"/>
            <a:ext cx="3609049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494" y="2506159"/>
            <a:ext cx="3252106" cy="363338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8694-7D64-1F44-AF2D-177976C093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52768B-3821-B69D-A4A6-CAEF9F920E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CFB48-CF4C-6E4B-ECFA-E35B14CFEB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400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1F4F7E4-05E1-27B6-53C2-9C74421F3849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BECBF-1A9C-0758-A676-813BD4A28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8" name="Freeform 64">
                <a:extLst>
                  <a:ext uri="{FF2B5EF4-FFF2-40B4-BE49-F238E27FC236}">
                    <a16:creationId xmlns:a16="http://schemas.microsoft.com/office/drawing/2014/main" id="{8ABDE2BC-7B3E-9174-6F06-05CE8B028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EA7E8671-1079-974B-3D4D-1DFE2F28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61">
                <a:extLst>
                  <a:ext uri="{FF2B5EF4-FFF2-40B4-BE49-F238E27FC236}">
                    <a16:creationId xmlns:a16="http://schemas.microsoft.com/office/drawing/2014/main" id="{21EC18A4-4E95-DB09-AD50-EDA26D6D0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781FB-971A-8F0E-EEBC-D06F35EB4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84">
                <a:extLst>
                  <a:ext uri="{FF2B5EF4-FFF2-40B4-BE49-F238E27FC236}">
                    <a16:creationId xmlns:a16="http://schemas.microsoft.com/office/drawing/2014/main" id="{AB692BF1-4DC7-CEA1-F9E8-A07CC63AD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7">
                <a:extLst>
                  <a:ext uri="{FF2B5EF4-FFF2-40B4-BE49-F238E27FC236}">
                    <a16:creationId xmlns:a16="http://schemas.microsoft.com/office/drawing/2014/main" id="{478C5AB6-C28A-67BE-D6D5-8FE96480B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0">
                <a:extLst>
                  <a:ext uri="{FF2B5EF4-FFF2-40B4-BE49-F238E27FC236}">
                    <a16:creationId xmlns:a16="http://schemas.microsoft.com/office/drawing/2014/main" id="{E439BC9B-7452-2541-59FD-BDD51423B7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59">
                <a:extLst>
                  <a:ext uri="{FF2B5EF4-FFF2-40B4-BE49-F238E27FC236}">
                    <a16:creationId xmlns:a16="http://schemas.microsoft.com/office/drawing/2014/main" id="{96B6A60F-48E8-B003-FB5F-CC538F463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8A959F80-A288-02F2-6F1C-EC0306954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5">
                <a:extLst>
                  <a:ext uri="{FF2B5EF4-FFF2-40B4-BE49-F238E27FC236}">
                    <a16:creationId xmlns:a16="http://schemas.microsoft.com/office/drawing/2014/main" id="{A0717ABC-1419-6004-3362-93FDEF96F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79">
                <a:extLst>
                  <a:ext uri="{FF2B5EF4-FFF2-40B4-BE49-F238E27FC236}">
                    <a16:creationId xmlns:a16="http://schemas.microsoft.com/office/drawing/2014/main" id="{519D4511-18BE-1730-6C51-57407FB88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82">
                <a:extLst>
                  <a:ext uri="{FF2B5EF4-FFF2-40B4-BE49-F238E27FC236}">
                    <a16:creationId xmlns:a16="http://schemas.microsoft.com/office/drawing/2014/main" id="{FDEF232D-82DB-A465-0353-A3074482F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85">
                <a:extLst>
                  <a:ext uri="{FF2B5EF4-FFF2-40B4-BE49-F238E27FC236}">
                    <a16:creationId xmlns:a16="http://schemas.microsoft.com/office/drawing/2014/main" id="{E3AC6FF2-7930-6ACB-D10F-9FBC13B67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7AA1E25-292F-8243-E538-0BF8AF9DE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72B55F9-7DED-2444-6DA8-9E45CD60F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3" name="Line 63">
                  <a:extLst>
                    <a:ext uri="{FF2B5EF4-FFF2-40B4-BE49-F238E27FC236}">
                      <a16:creationId xmlns:a16="http://schemas.microsoft.com/office/drawing/2014/main" id="{BC0D2F1D-540F-CF8A-CEE9-72A7DE7F4C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Line 66">
                  <a:extLst>
                    <a:ext uri="{FF2B5EF4-FFF2-40B4-BE49-F238E27FC236}">
                      <a16:creationId xmlns:a16="http://schemas.microsoft.com/office/drawing/2014/main" id="{974E4644-7D85-935B-85CB-2C1BB4D7F3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67">
                  <a:extLst>
                    <a:ext uri="{FF2B5EF4-FFF2-40B4-BE49-F238E27FC236}">
                      <a16:creationId xmlns:a16="http://schemas.microsoft.com/office/drawing/2014/main" id="{AFD6BE58-E3B9-05DC-DA43-E5C84C1CAB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80">
                  <a:extLst>
                    <a:ext uri="{FF2B5EF4-FFF2-40B4-BE49-F238E27FC236}">
                      <a16:creationId xmlns:a16="http://schemas.microsoft.com/office/drawing/2014/main" id="{02C01F09-224B-D53A-919A-372800B101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83">
                  <a:extLst>
                    <a:ext uri="{FF2B5EF4-FFF2-40B4-BE49-F238E27FC236}">
                      <a16:creationId xmlns:a16="http://schemas.microsoft.com/office/drawing/2014/main" id="{34A78904-8103-CA0F-FED1-2A7C423560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86">
                  <a:extLst>
                    <a:ext uri="{FF2B5EF4-FFF2-40B4-BE49-F238E27FC236}">
                      <a16:creationId xmlns:a16="http://schemas.microsoft.com/office/drawing/2014/main" id="{00375312-7B64-A19A-4ED0-B8AB37EC25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89">
                  <a:extLst>
                    <a:ext uri="{FF2B5EF4-FFF2-40B4-BE49-F238E27FC236}">
                      <a16:creationId xmlns:a16="http://schemas.microsoft.com/office/drawing/2014/main" id="{DB28D0CF-EBB2-3074-198F-E613B7819E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264FCD-3C39-0B1A-5069-8264EAABC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EFBE4CF9-B25E-912B-9955-F34C8F3C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2AD04C39-FFC8-477D-4D81-B05F76333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2229848F-3A98-6596-2614-1B3887E77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78">
                <a:extLst>
                  <a:ext uri="{FF2B5EF4-FFF2-40B4-BE49-F238E27FC236}">
                    <a16:creationId xmlns:a16="http://schemas.microsoft.com/office/drawing/2014/main" id="{E5BBCA3A-7612-B954-A4BF-36B0EEB8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E77DCB59-784B-7F10-50CC-E49BD3EE9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7">
                <a:extLst>
                  <a:ext uri="{FF2B5EF4-FFF2-40B4-BE49-F238E27FC236}">
                    <a16:creationId xmlns:a16="http://schemas.microsoft.com/office/drawing/2014/main" id="{473B9B45-D810-0A11-F06A-6F5DEF277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D7D4C1DE-29D6-272D-C2E1-51EACFB4B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23CD0435-7219-30FF-A8CC-3CE188DBC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E8BDF302-833E-7501-A270-414811887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5">
                <a:extLst>
                  <a:ext uri="{FF2B5EF4-FFF2-40B4-BE49-F238E27FC236}">
                    <a16:creationId xmlns:a16="http://schemas.microsoft.com/office/drawing/2014/main" id="{CF148C60-5741-8037-1BB4-29838E2D2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79">
                <a:extLst>
                  <a:ext uri="{FF2B5EF4-FFF2-40B4-BE49-F238E27FC236}">
                    <a16:creationId xmlns:a16="http://schemas.microsoft.com/office/drawing/2014/main" id="{C6FD63F9-C043-923A-1E06-52778E5B9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F6621320-8BCA-E796-6487-175F298B0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5">
                <a:extLst>
                  <a:ext uri="{FF2B5EF4-FFF2-40B4-BE49-F238E27FC236}">
                    <a16:creationId xmlns:a16="http://schemas.microsoft.com/office/drawing/2014/main" id="{37A8F4C3-5376-9E16-1D5B-5AAADF7DC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8">
                <a:extLst>
                  <a:ext uri="{FF2B5EF4-FFF2-40B4-BE49-F238E27FC236}">
                    <a16:creationId xmlns:a16="http://schemas.microsoft.com/office/drawing/2014/main" id="{4599E9F5-BF42-6F8E-D899-38584CBA1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ED79FB2-0788-DFDB-C475-81232281D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6" name="Line 63">
                  <a:extLst>
                    <a:ext uri="{FF2B5EF4-FFF2-40B4-BE49-F238E27FC236}">
                      <a16:creationId xmlns:a16="http://schemas.microsoft.com/office/drawing/2014/main" id="{5C331317-ED00-F9F7-6720-064047D8A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6">
                  <a:extLst>
                    <a:ext uri="{FF2B5EF4-FFF2-40B4-BE49-F238E27FC236}">
                      <a16:creationId xmlns:a16="http://schemas.microsoft.com/office/drawing/2014/main" id="{483050E9-01E4-8FA9-E127-3E17038E1E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7">
                  <a:extLst>
                    <a:ext uri="{FF2B5EF4-FFF2-40B4-BE49-F238E27FC236}">
                      <a16:creationId xmlns:a16="http://schemas.microsoft.com/office/drawing/2014/main" id="{3C9378DE-4F59-7E52-0E86-9720FC732E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0">
                  <a:extLst>
                    <a:ext uri="{FF2B5EF4-FFF2-40B4-BE49-F238E27FC236}">
                      <a16:creationId xmlns:a16="http://schemas.microsoft.com/office/drawing/2014/main" id="{65516588-0D39-3649-BB3D-E846BBCA028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3">
                  <a:extLst>
                    <a:ext uri="{FF2B5EF4-FFF2-40B4-BE49-F238E27FC236}">
                      <a16:creationId xmlns:a16="http://schemas.microsoft.com/office/drawing/2014/main" id="{659539D3-E413-19AD-C3C0-F0D57DAF9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6">
                  <a:extLst>
                    <a:ext uri="{FF2B5EF4-FFF2-40B4-BE49-F238E27FC236}">
                      <a16:creationId xmlns:a16="http://schemas.microsoft.com/office/drawing/2014/main" id="{BBA811BF-710F-2DA9-A574-7F99B24C2D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89">
                  <a:extLst>
                    <a:ext uri="{FF2B5EF4-FFF2-40B4-BE49-F238E27FC236}">
                      <a16:creationId xmlns:a16="http://schemas.microsoft.com/office/drawing/2014/main" id="{93C7D0C1-372C-27E5-F393-29B5693DAA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1DB15F36-C680-A151-C119-2D066B6E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1DB86934-6530-5D69-8A03-CEFC5EA4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4915EA5-4E36-5A56-77BA-6CB844FB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37760"/>
            <a:ext cx="6035040" cy="13716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812013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93951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49C98F-6061-4334-616E-EA7E1A12A1F8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72C422-7375-EA9D-9687-0A0D2C999E05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504BB650-1DE6-CBD2-9D37-70F731B3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8E2C06D5-33AF-79EE-B3FD-5EF7D8FC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27EC7C83-53CB-62A7-C5E4-F2FF76A0D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8131E14-DF3A-33A2-67AD-94C19C16671C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C2819B-2C41-9489-EECB-DED3CE84267D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0EA295-1097-B795-DB33-8BD561AF28EB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7F34DB25-CA46-86FE-041C-FDA390196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ABDFE4F2-CE32-9C74-B7FA-CD9F00E47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70">
                <a:extLst>
                  <a:ext uri="{FF2B5EF4-FFF2-40B4-BE49-F238E27FC236}">
                    <a16:creationId xmlns:a16="http://schemas.microsoft.com/office/drawing/2014/main" id="{C720C4D2-A235-137C-64F5-E25960C4C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AA48D3-E67C-D3A7-82A3-970035ECA16E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FCF45E71-6174-8BEA-38AD-8E1B68902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D2510F6D-938D-5D8F-0539-847EBAF45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38DD7EE4-17CF-2DBC-8400-735B72644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A5859A1-585C-80CF-FC45-517B8A54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3740B11-69FD-5114-E2A8-8BD6398B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7352FE7-FC22-01E3-9F54-0D53E003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1645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8EC88E4-5751-697B-7F02-9640B49A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613D0A-041A-D0E0-8277-5F5C3A731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0E2797-41FE-0729-4C09-0D2BD863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B820D39-BD77-9524-037C-C8C496C1F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9" name="Freeform 68">
                  <a:extLst>
                    <a:ext uri="{FF2B5EF4-FFF2-40B4-BE49-F238E27FC236}">
                      <a16:creationId xmlns:a16="http://schemas.microsoft.com/office/drawing/2014/main" id="{D45BFFB3-97C9-7C6F-AEC2-A3A91E93C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69">
                  <a:extLst>
                    <a:ext uri="{FF2B5EF4-FFF2-40B4-BE49-F238E27FC236}">
                      <a16:creationId xmlns:a16="http://schemas.microsoft.com/office/drawing/2014/main" id="{5B8709B7-CE4A-D30C-D468-A3ECB84D9F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70">
                  <a:extLst>
                    <a:ext uri="{FF2B5EF4-FFF2-40B4-BE49-F238E27FC236}">
                      <a16:creationId xmlns:a16="http://schemas.microsoft.com/office/drawing/2014/main" id="{BD7E0A68-71AB-F08D-E480-82D085536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94104A-B3EA-A8A9-CEB7-CA0D89793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6" name="Freeform 68">
                  <a:extLst>
                    <a:ext uri="{FF2B5EF4-FFF2-40B4-BE49-F238E27FC236}">
                      <a16:creationId xmlns:a16="http://schemas.microsoft.com/office/drawing/2014/main" id="{70F0715B-1C63-89AB-C6A5-5CBCF67698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244A832F-E9D8-4A4A-CC88-8E1812AE0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70">
                  <a:extLst>
                    <a:ext uri="{FF2B5EF4-FFF2-40B4-BE49-F238E27FC236}">
                      <a16:creationId xmlns:a16="http://schemas.microsoft.com/office/drawing/2014/main" id="{2686A108-2BAA-83C1-710B-CE4B435A73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7CD4EB-6E26-410A-EF46-8F6463C8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1F507B-29BF-5113-DD2C-866A877C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88715E-9A29-92E8-2A02-02F9D5B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30DC26-FCB7-F59F-E550-F394F73FA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4DE5FF-0F72-4507-217C-7100EB3AD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E486A1-144B-B642-F4AF-1558E1373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904E2F-06A7-A91E-63A3-841CA091F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4F4B782F-C897-6421-7A33-8A85899FD9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32DC2824-6F42-A866-2FED-29511C9222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6EE3065B-FA28-F335-F90E-FC46E3C6D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F42FEE-B9D7-5BBC-2DE5-865EE2DC0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268C3F05-14F5-7176-DD7C-AFBBC0E292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C9F805A6-A325-11B3-803F-F1A0B77B14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FC46F619-9CE7-068C-2154-308DB46E59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82467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6AE794-4896-BCB9-D8EB-6AF72B9618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0458F-B15B-5C63-C2E2-689FD11B44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D3A97-1607-7BD3-14FF-076C40F55C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F6BF8-4E62-F1D9-E0A1-C6CFD131E34D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670D84-461C-FF0D-C3AA-1641F4629621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49A11F21-4F90-A26E-79FB-01C00606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C2268EF7-632D-889E-3CF6-26DB2F798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Line 70">
              <a:extLst>
                <a:ext uri="{FF2B5EF4-FFF2-40B4-BE49-F238E27FC236}">
                  <a16:creationId xmlns:a16="http://schemas.microsoft.com/office/drawing/2014/main" id="{6CFFD916-AC31-9731-72CE-089A9EC1D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228600" indent="0">
              <a:lnSpc>
                <a:spcPct val="100000"/>
              </a:lnSpc>
              <a:buNone/>
              <a:defRPr sz="32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 marL="457200" indent="0">
              <a:lnSpc>
                <a:spcPct val="100000"/>
              </a:lnSpc>
              <a:buNone/>
              <a:defRPr sz="28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 marL="685800" indent="0">
              <a:lnSpc>
                <a:spcPct val="100000"/>
              </a:lnSpc>
              <a:buNone/>
              <a:defRPr sz="24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 marL="914400" indent="0">
              <a:lnSpc>
                <a:spcPct val="100000"/>
              </a:lnSpc>
              <a:buNone/>
              <a:defRPr sz="2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014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BA842-3C47-C98E-BECC-A2BA68CB90A4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B54413-6147-226F-88B3-E31AE7275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D347414-8753-C2D1-C9D7-7D31C1620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6EAA60C-6781-D6E6-52A9-B0CC6C39A4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27DBEF6D-451E-1EC0-0F93-5382B59C8D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798E6F51-AD60-63E8-D3F4-48922E45B6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Rectangle 30">
                    <a:extLst>
                      <a:ext uri="{FF2B5EF4-FFF2-40B4-BE49-F238E27FC236}">
                        <a16:creationId xmlns:a16="http://schemas.microsoft.com/office/drawing/2014/main" id="{9238EADF-4AAC-42F9-04FF-D85EE2E184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A0A47A32-B929-9019-05AB-60AB83AC3B9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11A4B9F-5CD8-3610-422B-4DA40D2A93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" name="Freeform: Shape 57">
                    <a:extLst>
                      <a:ext uri="{FF2B5EF4-FFF2-40B4-BE49-F238E27FC236}">
                        <a16:creationId xmlns:a16="http://schemas.microsoft.com/office/drawing/2014/main" id="{D1174682-6279-6557-BCE5-4BFD17DD2E6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Freeform: Shape 58">
                    <a:extLst>
                      <a:ext uri="{FF2B5EF4-FFF2-40B4-BE49-F238E27FC236}">
                        <a16:creationId xmlns:a16="http://schemas.microsoft.com/office/drawing/2014/main" id="{5E03BFC7-092B-E72A-4721-BCDD98BAAC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26C4FA-4C21-DA7C-20DF-77DBBDE3A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FC7DBC6-E548-8549-E533-384E24D9F9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2" name="Freeform 68">
                    <a:extLst>
                      <a:ext uri="{FF2B5EF4-FFF2-40B4-BE49-F238E27FC236}">
                        <a16:creationId xmlns:a16="http://schemas.microsoft.com/office/drawing/2014/main" id="{21F3052E-8291-BDE2-D343-9033B0B7C2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" name="Freeform 69">
                    <a:extLst>
                      <a:ext uri="{FF2B5EF4-FFF2-40B4-BE49-F238E27FC236}">
                        <a16:creationId xmlns:a16="http://schemas.microsoft.com/office/drawing/2014/main" id="{65EBFC80-8F55-2939-D942-55C8ED9040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" name="Line 70">
                  <a:extLst>
                    <a:ext uri="{FF2B5EF4-FFF2-40B4-BE49-F238E27FC236}">
                      <a16:creationId xmlns:a16="http://schemas.microsoft.com/office/drawing/2014/main" id="{2FB7E048-453C-E77C-397B-00561B12CA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3F345C-E67C-40F6-8AA0-DCC8FE0D9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BBAAFA-2153-05D2-F0BC-58CA84021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5B611942-A154-0A24-2176-BBB56AA0CA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D6625D6-8B0F-4100-15D3-0E1A43A8C6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FFC94599-D122-38B2-FD07-52BE8B20ABA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Rectangle 30">
                    <a:extLst>
                      <a:ext uri="{FF2B5EF4-FFF2-40B4-BE49-F238E27FC236}">
                        <a16:creationId xmlns:a16="http://schemas.microsoft.com/office/drawing/2014/main" id="{4E44F1B1-4DD5-1B1C-478D-B91AC577BA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214BC9FA-7F74-A6C0-9617-623E79DF11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E533219-C65B-9694-CE38-99FACCF15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1" name="Freeform: Shape 141">
                    <a:extLst>
                      <a:ext uri="{FF2B5EF4-FFF2-40B4-BE49-F238E27FC236}">
                        <a16:creationId xmlns:a16="http://schemas.microsoft.com/office/drawing/2014/main" id="{A97CD365-7A7A-90D7-CFD3-ED85A55BDA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reeform: Shape 142">
                    <a:extLst>
                      <a:ext uri="{FF2B5EF4-FFF2-40B4-BE49-F238E27FC236}">
                        <a16:creationId xmlns:a16="http://schemas.microsoft.com/office/drawing/2014/main" id="{F70FCC99-35D9-C4BB-8494-EF48EF272A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57C1716-7C81-4A32-8CC4-C71C077FC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6AD793-C4F0-BDE4-7AE4-14142B552D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7" name="Freeform 68">
                    <a:extLst>
                      <a:ext uri="{FF2B5EF4-FFF2-40B4-BE49-F238E27FC236}">
                        <a16:creationId xmlns:a16="http://schemas.microsoft.com/office/drawing/2014/main" id="{2B86639D-FA8C-1586-0EF9-0DDFAFC0CB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8" name="Freeform 69">
                    <a:extLst>
                      <a:ext uri="{FF2B5EF4-FFF2-40B4-BE49-F238E27FC236}">
                        <a16:creationId xmlns:a16="http://schemas.microsoft.com/office/drawing/2014/main" id="{D2ABB00E-E286-783E-1974-7C4A134C7B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DC7C8E73-5391-0772-2BFF-60BC9B7F45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EDE5DA25-6B46-B9A6-7FFC-464C5E76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787A52D-676F-1CF6-882D-92C6022B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B85D4D9-091D-3BB4-EEF9-080683D4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D3643-667E-326E-DF16-007B8A67F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87028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77824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188720"/>
            <a:ext cx="8778240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86035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9B84-1206-173F-EAC3-2F5354E4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77012-FF09-2955-E37E-D84DE60B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D0419-0817-758C-FCD5-1FD1EEE6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25E08-7F85-EEBE-347D-2C58E82FA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C06BB2-68EC-DEC4-7129-2A0E48E3B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32F3D2-C5FA-4E83-6685-08CA600B1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5890F6F-4AE1-B659-4D3E-60846190E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9D8D7C35-1556-5858-4702-C7D4E838B2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3C5FB31-6CDE-74CC-ED72-B65943E4C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A9A7064-4FC4-2763-1CB1-02229FDCB3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BE0AE6B-8730-F793-4056-EBD82EC10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B86231CF-4518-2AC5-1CDC-E4C62D360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DE705837-6AFF-390C-44B1-397EBAFF33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6873C17A-B4A8-79DA-398E-F218CF9D58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A30F9-EC2B-708F-CFF0-8A84E881A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75488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03520"/>
            <a:ext cx="9198864" cy="548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437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F442-2FC9-4DB8-620F-79A1D4707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1" cy="4986425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2" y="239487"/>
            <a:ext cx="11691255" cy="4461693"/>
          </a:xfrm>
          <a:blipFill dpi="0" rotWithShape="1">
            <a:blip r:embed="rId2">
              <a:alphaModFix amt="60000"/>
            </a:blip>
            <a:srcRect/>
            <a:stretch>
              <a:fillRect l="1" t="1" r="-8000" b="-2200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972628"/>
            <a:ext cx="10972800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218032"/>
            <a:ext cx="10972800" cy="78638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72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1257C-9B41-78D7-C9C0-2B25AECC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AC85C-5293-C84A-0E4C-5F5E14E2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EA57E-D067-1644-60AE-1AA53258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73ACC-D2E1-A902-9CFD-5514C0EB843E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8F7568-F65C-1826-02F4-71D36A34505E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9F4D79-EF81-3DAC-E6F0-9966B3BA8B66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65DCA08-C13A-7307-8DFC-CBA8E4CCE422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F27AC9C8-5613-A519-4CEB-29DEE249E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87BACDFB-87E3-1AF8-DD12-17A45E42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C2D2B8AE-E1D9-05B9-65C3-8AA338C82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0221997-1E60-D165-D6DD-259C80A46B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FE3286D6-38FC-8B18-9012-A8EB46C5F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3B79B884-3CA9-39CF-2020-ACD13718D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3C4A024D-7F6B-26A2-E0CF-77BDF5DFC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DC5E14-FC0C-F458-FA29-6BC96E2CB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75488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96112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206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077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6B88E-A044-C4DC-1BA4-55C08C26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6A0CCB-705E-C253-8F03-FFD90DF2B2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521B30A-7545-CD0D-C650-142227AAF7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33E4C-C0E4-908F-E2F3-671E3A4141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926080"/>
            <a:ext cx="51577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926080"/>
            <a:ext cx="51831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6000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86000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719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AD9F9-0A12-AB31-3587-C0D1DF4DE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D3A48-0BDC-1551-7C27-D4E0D002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A6371-065A-A2ED-6A80-D16F74C0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00336-1570-20F3-84A6-5FD60D8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2159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D33CF-162C-4EE7-C7A7-70481746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BE8C-EDAC-3C86-D131-D91C7EAC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03CBA-7C20-93AF-42F2-16F2FD4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13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C1544C-C3DE-FEB0-1F42-810BC25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1C13AC-DECD-4472-34A9-15473A54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772E20-C3BC-555A-1802-79F5A626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29B4E3-A63E-1B70-226F-7154DB050B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667221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6042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470E552-C412-44E4-4F23-0816FAFC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A48D00-D1D1-1D87-BF5D-BEE23164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8BF49C-FDC0-9F1E-2E75-171FACE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344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75BC2-2366-61B0-6D33-330EA75DF0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7CAE9-979D-5626-7BE4-27D034EF27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4558C-BD2F-996E-C3A8-6B48CC72E1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1B241-A1C5-B50A-03AF-D16D7E07C921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0430193-32D1-2094-3948-CB8A4044E473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DC8FB4-E269-1757-B605-3B7CA1D31BFD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BE6CDB3-6726-9490-DEFE-33AADCF70635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08337956-08FC-C308-3EE6-4F7DF7EE5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3561E4FD-2BE7-0830-421A-88B523F36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A98ECA2-F73C-C349-4C85-034EBD520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AE2C74-92F3-9DF1-0D28-8DA40DC6F7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7FC40551-D184-C866-BC03-18A587579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728A4A07-2267-BCEE-D29A-1AC7DB347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CF1D3057-1CB5-2D6F-F329-7B377DA20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8EC06-0A8D-764E-AB11-B5EF28F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328198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41DF4-6E58-44F6-EC8C-D43561BDE7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CE9A2-F361-F415-F937-0301DA2284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1775-96D4-1CCB-4D04-35BDF94DC1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BD45A-50CD-EF82-D09C-4545FF3A69AC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210995-0426-D17D-BBDC-C0534A40E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FAFEE9-BD97-8D0C-6317-E67936D60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5F2E2EE-3350-F0F4-DD4D-1D4D46ECB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A4F058E-349B-1A3F-9D6E-FB583F6B39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718F73D4-2E66-E080-333B-1D89AC5F0F5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413F058A-9BA7-8BC7-7394-C215EB8DFD2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777A274A-0C0C-5EF2-7606-72F89CE93CB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B4D2FDC-8701-ED17-A75D-9C27E9A3F4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5551714A-8D8A-B34B-5A80-E5D27EA368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869FCC5F-8CA3-16C6-0392-F3E75D87BA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4C30149-E004-25CF-5089-4B3E78309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6CE1B15-48DE-EA19-66AE-E082767A61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7FF05A74-6722-6ACB-9705-9D08F1E133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556FA397-6407-CD99-0216-DCE4A86B843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BD07E6BA-830D-81DE-99D0-C1ED17EEB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E3CAB0-7B50-4135-76DB-659F3FAD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50E408-CA22-2DA8-3E63-D8CD5D9E4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341EAAC-2CAB-1D4C-3C41-E728AE45C2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CBEDD1E-4A53-5D13-92E8-44ED005DDE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C386BC2-461B-52B5-FA52-3F98E28F9A9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D71D489E-31F4-01B1-137F-1E2BAE84DE3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AF8D8D96-D26C-A0E9-44AC-210C1D3342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62D79E6-1E5E-9367-2F80-31091FD097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0741A1C4-4A3C-1C09-7B63-2F5A93C401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331A7A60-9E24-7D8B-B8D3-901790A313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6486E5-7377-F1D3-FB49-0A8FC774C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C9ED1C9-C369-ABE9-0C4B-2B5DF468B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5D067329-4811-1CE5-0FA5-1CAE03475C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10E0DE4F-622E-EDCA-0C8D-59B0B3698F0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9E4E2F3A-25E4-40F2-7815-59507A3F00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2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946DF7-10C4-0BBA-EB2E-955736EC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650848-7A6C-21DB-6BAE-4516E6E5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166" name="Freeform 68">
                <a:extLst>
                  <a:ext uri="{FF2B5EF4-FFF2-40B4-BE49-F238E27FC236}">
                    <a16:creationId xmlns:a16="http://schemas.microsoft.com/office/drawing/2014/main" id="{DCF561B2-851F-5E35-8D9F-D9587A067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69">
                <a:extLst>
                  <a:ext uri="{FF2B5EF4-FFF2-40B4-BE49-F238E27FC236}">
                    <a16:creationId xmlns:a16="http://schemas.microsoft.com/office/drawing/2014/main" id="{C849E763-E757-E9D6-A937-030A9A8A4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Line 70">
                <a:extLst>
                  <a:ext uri="{FF2B5EF4-FFF2-40B4-BE49-F238E27FC236}">
                    <a16:creationId xmlns:a16="http://schemas.microsoft.com/office/drawing/2014/main" id="{E6B475E7-3F49-5B4E-441D-BFB9786E6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E7E0C-06C9-5A12-F641-B9659C334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06611B4-C9C5-B9EB-D2E4-A78618040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B0A8C44-9DE9-9FF5-9422-459D79425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4" name="Freeform 64">
                  <a:extLst>
                    <a:ext uri="{FF2B5EF4-FFF2-40B4-BE49-F238E27FC236}">
                      <a16:creationId xmlns:a16="http://schemas.microsoft.com/office/drawing/2014/main" id="{802B3E02-35F5-D486-B900-46666AE6CF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81">
                  <a:extLst>
                    <a:ext uri="{FF2B5EF4-FFF2-40B4-BE49-F238E27FC236}">
                      <a16:creationId xmlns:a16="http://schemas.microsoft.com/office/drawing/2014/main" id="{A0FE175D-173E-81F0-CC24-96E27F1D8B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61">
                  <a:extLst>
                    <a:ext uri="{FF2B5EF4-FFF2-40B4-BE49-F238E27FC236}">
                      <a16:creationId xmlns:a16="http://schemas.microsoft.com/office/drawing/2014/main" id="{34F66AAF-A45F-1A0F-2555-176A1B79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78">
                  <a:extLst>
                    <a:ext uri="{FF2B5EF4-FFF2-40B4-BE49-F238E27FC236}">
                      <a16:creationId xmlns:a16="http://schemas.microsoft.com/office/drawing/2014/main" id="{888FD7CB-E8B6-CDCC-A765-51384168C0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84">
                  <a:extLst>
                    <a:ext uri="{FF2B5EF4-FFF2-40B4-BE49-F238E27FC236}">
                      <a16:creationId xmlns:a16="http://schemas.microsoft.com/office/drawing/2014/main" id="{22D9D5B7-67CD-DAEF-F169-F9927D060C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87">
                  <a:extLst>
                    <a:ext uri="{FF2B5EF4-FFF2-40B4-BE49-F238E27FC236}">
                      <a16:creationId xmlns:a16="http://schemas.microsoft.com/office/drawing/2014/main" id="{635D2023-BB18-34DE-9533-3BCD2D66F9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60">
                  <a:extLst>
                    <a:ext uri="{FF2B5EF4-FFF2-40B4-BE49-F238E27FC236}">
                      <a16:creationId xmlns:a16="http://schemas.microsoft.com/office/drawing/2014/main" id="{659415BE-DC13-49A7-0C33-5EFE279226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59">
                  <a:extLst>
                    <a:ext uri="{FF2B5EF4-FFF2-40B4-BE49-F238E27FC236}">
                      <a16:creationId xmlns:a16="http://schemas.microsoft.com/office/drawing/2014/main" id="{CC801494-07A4-F520-018B-68D2196D2A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2">
                  <a:extLst>
                    <a:ext uri="{FF2B5EF4-FFF2-40B4-BE49-F238E27FC236}">
                      <a16:creationId xmlns:a16="http://schemas.microsoft.com/office/drawing/2014/main" id="{E686085F-EAC6-B895-6207-458362D1B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>
                  <a:extLst>
                    <a:ext uri="{FF2B5EF4-FFF2-40B4-BE49-F238E27FC236}">
                      <a16:creationId xmlns:a16="http://schemas.microsoft.com/office/drawing/2014/main" id="{DAB00EC1-8D08-BA6A-CDFE-4C62A187B1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79">
                  <a:extLst>
                    <a:ext uri="{FF2B5EF4-FFF2-40B4-BE49-F238E27FC236}">
                      <a16:creationId xmlns:a16="http://schemas.microsoft.com/office/drawing/2014/main" id="{59FA4147-888A-1DF5-8C4D-5826AB12A8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82">
                  <a:extLst>
                    <a:ext uri="{FF2B5EF4-FFF2-40B4-BE49-F238E27FC236}">
                      <a16:creationId xmlns:a16="http://schemas.microsoft.com/office/drawing/2014/main" id="{4C86CC1B-2F58-1C71-F3ED-92D58E16B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85">
                  <a:extLst>
                    <a:ext uri="{FF2B5EF4-FFF2-40B4-BE49-F238E27FC236}">
                      <a16:creationId xmlns:a16="http://schemas.microsoft.com/office/drawing/2014/main" id="{2994FA47-E79D-6287-A237-43A2FA4FFB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88">
                  <a:extLst>
                    <a:ext uri="{FF2B5EF4-FFF2-40B4-BE49-F238E27FC236}">
                      <a16:creationId xmlns:a16="http://schemas.microsoft.com/office/drawing/2014/main" id="{AB058826-014A-49AD-8409-1561149690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08112C56-452F-ABF6-3C71-80EB07646D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59" name="Line 63">
                    <a:extLst>
                      <a:ext uri="{FF2B5EF4-FFF2-40B4-BE49-F238E27FC236}">
                        <a16:creationId xmlns:a16="http://schemas.microsoft.com/office/drawing/2014/main" id="{03C71145-D2E8-489B-88F9-F9826023B8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0" name="Line 66">
                    <a:extLst>
                      <a:ext uri="{FF2B5EF4-FFF2-40B4-BE49-F238E27FC236}">
                        <a16:creationId xmlns:a16="http://schemas.microsoft.com/office/drawing/2014/main" id="{A2BA5FB6-9059-DF6F-1EB1-F80CF772AB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1" name="Line 67">
                    <a:extLst>
                      <a:ext uri="{FF2B5EF4-FFF2-40B4-BE49-F238E27FC236}">
                        <a16:creationId xmlns:a16="http://schemas.microsoft.com/office/drawing/2014/main" id="{2A893CE1-8DC4-0808-9F33-FED7630964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2" name="Line 80">
                    <a:extLst>
                      <a:ext uri="{FF2B5EF4-FFF2-40B4-BE49-F238E27FC236}">
                        <a16:creationId xmlns:a16="http://schemas.microsoft.com/office/drawing/2014/main" id="{9672C220-76B2-6201-EEE5-8CCF7167CB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3" name="Line 83">
                    <a:extLst>
                      <a:ext uri="{FF2B5EF4-FFF2-40B4-BE49-F238E27FC236}">
                        <a16:creationId xmlns:a16="http://schemas.microsoft.com/office/drawing/2014/main" id="{5C1A72CD-7D7C-42E3-BFFA-C472421EAFF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" name="Line 86">
                    <a:extLst>
                      <a:ext uri="{FF2B5EF4-FFF2-40B4-BE49-F238E27FC236}">
                        <a16:creationId xmlns:a16="http://schemas.microsoft.com/office/drawing/2014/main" id="{BFB972A4-6E25-6FC4-1717-0B081F4B810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5" name="Line 89">
                    <a:extLst>
                      <a:ext uri="{FF2B5EF4-FFF2-40B4-BE49-F238E27FC236}">
                        <a16:creationId xmlns:a16="http://schemas.microsoft.com/office/drawing/2014/main" id="{2FA89047-354E-3D71-A179-6C490AE361D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8CFC643-3123-EB74-EA21-D2F9C493D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EB7895-FB98-5D68-2C79-31CC7F227B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42BE6F-AD2C-F040-D0A7-C5758BBFEC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2496DAA-F89B-A56B-5FEC-BFC29FD6A0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Rectangle 30">
                    <a:extLst>
                      <a:ext uri="{FF2B5EF4-FFF2-40B4-BE49-F238E27FC236}">
                        <a16:creationId xmlns:a16="http://schemas.microsoft.com/office/drawing/2014/main" id="{0A0A246A-6BE3-423B-31C8-7B51E58351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Rectangle 30">
                    <a:extLst>
                      <a:ext uri="{FF2B5EF4-FFF2-40B4-BE49-F238E27FC236}">
                        <a16:creationId xmlns:a16="http://schemas.microsoft.com/office/drawing/2014/main" id="{E681F45F-69BC-8729-80D4-3CEC4995E7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47178EE2-B7F0-30B5-0B41-2C9210C6E5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38" name="Freeform: Shape 57">
                    <a:extLst>
                      <a:ext uri="{FF2B5EF4-FFF2-40B4-BE49-F238E27FC236}">
                        <a16:creationId xmlns:a16="http://schemas.microsoft.com/office/drawing/2014/main" id="{ADAA86A1-574E-8E2A-8540-099473576A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Freeform: Shape 58">
                    <a:extLst>
                      <a:ext uri="{FF2B5EF4-FFF2-40B4-BE49-F238E27FC236}">
                        <a16:creationId xmlns:a16="http://schemas.microsoft.com/office/drawing/2014/main" id="{BCCDC65B-F799-76F0-2BAB-6ADBB06C7A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6A21C52-0DA8-856D-5692-39A23C0E1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D32FAD6-3813-F251-ABFD-93D8751FB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4" name="Freeform 68">
                    <a:extLst>
                      <a:ext uri="{FF2B5EF4-FFF2-40B4-BE49-F238E27FC236}">
                        <a16:creationId xmlns:a16="http://schemas.microsoft.com/office/drawing/2014/main" id="{FA00EEC5-0A5F-E731-6A0C-FAF08B222F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 69">
                    <a:extLst>
                      <a:ext uri="{FF2B5EF4-FFF2-40B4-BE49-F238E27FC236}">
                        <a16:creationId xmlns:a16="http://schemas.microsoft.com/office/drawing/2014/main" id="{89C49BA9-5C77-1162-9471-2D104104CA6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" name="Line 70">
                  <a:extLst>
                    <a:ext uri="{FF2B5EF4-FFF2-40B4-BE49-F238E27FC236}">
                      <a16:creationId xmlns:a16="http://schemas.microsoft.com/office/drawing/2014/main" id="{6A2FF4B0-2ED3-E23D-7E5F-F8022D1C13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73B0F4-CE7B-C11C-8311-C827DFCA7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BF5B87-7A83-6A6E-47B2-7436F675B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7178A77-6A96-EEC0-0A45-53BDD646D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06" name="Freeform 64">
                  <a:extLst>
                    <a:ext uri="{FF2B5EF4-FFF2-40B4-BE49-F238E27FC236}">
                      <a16:creationId xmlns:a16="http://schemas.microsoft.com/office/drawing/2014/main" id="{C35CF469-BCDB-1ECB-D848-2A118B9269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Freeform 81">
                  <a:extLst>
                    <a:ext uri="{FF2B5EF4-FFF2-40B4-BE49-F238E27FC236}">
                      <a16:creationId xmlns:a16="http://schemas.microsoft.com/office/drawing/2014/main" id="{269DBB87-6E3B-69A6-88B7-49DE248A25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61">
                  <a:extLst>
                    <a:ext uri="{FF2B5EF4-FFF2-40B4-BE49-F238E27FC236}">
                      <a16:creationId xmlns:a16="http://schemas.microsoft.com/office/drawing/2014/main" id="{C6E66543-4428-39AF-E0AE-579FE6A4B1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78">
                  <a:extLst>
                    <a:ext uri="{FF2B5EF4-FFF2-40B4-BE49-F238E27FC236}">
                      <a16:creationId xmlns:a16="http://schemas.microsoft.com/office/drawing/2014/main" id="{67968DE4-73FA-FDFD-59CB-0B85FAF28A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84">
                  <a:extLst>
                    <a:ext uri="{FF2B5EF4-FFF2-40B4-BE49-F238E27FC236}">
                      <a16:creationId xmlns:a16="http://schemas.microsoft.com/office/drawing/2014/main" id="{077CC600-1E1B-D52F-B708-7084D54B70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id="{C484D1B8-84A1-20E9-3BD6-197AEFACC4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60">
                  <a:extLst>
                    <a:ext uri="{FF2B5EF4-FFF2-40B4-BE49-F238E27FC236}">
                      <a16:creationId xmlns:a16="http://schemas.microsoft.com/office/drawing/2014/main" id="{36E29196-81C0-C3F7-22AD-1E4C1ACBBE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59">
                  <a:extLst>
                    <a:ext uri="{FF2B5EF4-FFF2-40B4-BE49-F238E27FC236}">
                      <a16:creationId xmlns:a16="http://schemas.microsoft.com/office/drawing/2014/main" id="{8C4B4E29-2FE5-D94E-EBCD-7BD6ADBB24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62">
                  <a:extLst>
                    <a:ext uri="{FF2B5EF4-FFF2-40B4-BE49-F238E27FC236}">
                      <a16:creationId xmlns:a16="http://schemas.microsoft.com/office/drawing/2014/main" id="{D9E5BF2B-495D-833E-9454-7EFE4293C6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65">
                  <a:extLst>
                    <a:ext uri="{FF2B5EF4-FFF2-40B4-BE49-F238E27FC236}">
                      <a16:creationId xmlns:a16="http://schemas.microsoft.com/office/drawing/2014/main" id="{AE984C56-67FD-C22E-1B07-C5079A40BC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79">
                  <a:extLst>
                    <a:ext uri="{FF2B5EF4-FFF2-40B4-BE49-F238E27FC236}">
                      <a16:creationId xmlns:a16="http://schemas.microsoft.com/office/drawing/2014/main" id="{E51DACBA-19CF-3B04-3536-C7B7D1A7EB1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82">
                  <a:extLst>
                    <a:ext uri="{FF2B5EF4-FFF2-40B4-BE49-F238E27FC236}">
                      <a16:creationId xmlns:a16="http://schemas.microsoft.com/office/drawing/2014/main" id="{13BA5D0A-5B87-1D08-88AD-8083D93E97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85">
                  <a:extLst>
                    <a:ext uri="{FF2B5EF4-FFF2-40B4-BE49-F238E27FC236}">
                      <a16:creationId xmlns:a16="http://schemas.microsoft.com/office/drawing/2014/main" id="{6EE5635D-FA59-4376-20E4-50CC79E371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88">
                  <a:extLst>
                    <a:ext uri="{FF2B5EF4-FFF2-40B4-BE49-F238E27FC236}">
                      <a16:creationId xmlns:a16="http://schemas.microsoft.com/office/drawing/2014/main" id="{55A3AFB5-4970-411F-5F04-2B596C8FA7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6214791-9426-C192-8C99-0DE8E35D2F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21" name="Line 63">
                    <a:extLst>
                      <a:ext uri="{FF2B5EF4-FFF2-40B4-BE49-F238E27FC236}">
                        <a16:creationId xmlns:a16="http://schemas.microsoft.com/office/drawing/2014/main" id="{8A34640B-7052-1024-66C4-395918533E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2" name="Line 66">
                    <a:extLst>
                      <a:ext uri="{FF2B5EF4-FFF2-40B4-BE49-F238E27FC236}">
                        <a16:creationId xmlns:a16="http://schemas.microsoft.com/office/drawing/2014/main" id="{E2DA86A8-0C0F-D2A2-2CA9-20F4EBE071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Line 67">
                    <a:extLst>
                      <a:ext uri="{FF2B5EF4-FFF2-40B4-BE49-F238E27FC236}">
                        <a16:creationId xmlns:a16="http://schemas.microsoft.com/office/drawing/2014/main" id="{41C7639A-B1D6-547B-B391-9B7979F8AC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4" name="Line 80">
                    <a:extLst>
                      <a:ext uri="{FF2B5EF4-FFF2-40B4-BE49-F238E27FC236}">
                        <a16:creationId xmlns:a16="http://schemas.microsoft.com/office/drawing/2014/main" id="{E719F0EE-1A68-FE4F-5D65-7F3CF1AD8B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5" name="Line 83">
                    <a:extLst>
                      <a:ext uri="{FF2B5EF4-FFF2-40B4-BE49-F238E27FC236}">
                        <a16:creationId xmlns:a16="http://schemas.microsoft.com/office/drawing/2014/main" id="{DC0373DF-BE8C-420B-F88C-A7FF0334C8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6" name="Line 86">
                    <a:extLst>
                      <a:ext uri="{FF2B5EF4-FFF2-40B4-BE49-F238E27FC236}">
                        <a16:creationId xmlns:a16="http://schemas.microsoft.com/office/drawing/2014/main" id="{F4ECE460-0A73-8C2B-5647-0E5AE9AEA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7" name="Line 89">
                    <a:extLst>
                      <a:ext uri="{FF2B5EF4-FFF2-40B4-BE49-F238E27FC236}">
                        <a16:creationId xmlns:a16="http://schemas.microsoft.com/office/drawing/2014/main" id="{BCD65272-F6D2-B58A-8C53-F9E90D29B0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3A8502E-7C5D-906B-BA56-302B1AB12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7A189C9-9947-A989-4D09-BDC0238992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F2C4A481-AFEC-4925-686C-7AB5CDC446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1F945F9-CDFF-041F-0653-2816D47B01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Rectangle 30">
                    <a:extLst>
                      <a:ext uri="{FF2B5EF4-FFF2-40B4-BE49-F238E27FC236}">
                        <a16:creationId xmlns:a16="http://schemas.microsoft.com/office/drawing/2014/main" id="{7AFA641F-BA09-FD61-61E7-EC46702A4D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30">
                    <a:extLst>
                      <a:ext uri="{FF2B5EF4-FFF2-40B4-BE49-F238E27FC236}">
                        <a16:creationId xmlns:a16="http://schemas.microsoft.com/office/drawing/2014/main" id="{BE902CEB-6539-E490-C6F0-CD34281997B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313F9E-16F5-9645-AED4-FEA8009A72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00" name="Freeform: Shape 19">
                    <a:extLst>
                      <a:ext uri="{FF2B5EF4-FFF2-40B4-BE49-F238E27FC236}">
                        <a16:creationId xmlns:a16="http://schemas.microsoft.com/office/drawing/2014/main" id="{3D51B00C-0086-B9A0-B39F-3B835E4AAB4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Freeform: Shape 20">
                    <a:extLst>
                      <a:ext uri="{FF2B5EF4-FFF2-40B4-BE49-F238E27FC236}">
                        <a16:creationId xmlns:a16="http://schemas.microsoft.com/office/drawing/2014/main" id="{C8B47B22-1553-BA25-9065-3FA6BE4B96B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A6B44CA-D2CF-D871-67A4-0BE8C3E25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0F82BA1-C5DF-8A0E-F35D-379550458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6" name="Freeform 68">
                    <a:extLst>
                      <a:ext uri="{FF2B5EF4-FFF2-40B4-BE49-F238E27FC236}">
                        <a16:creationId xmlns:a16="http://schemas.microsoft.com/office/drawing/2014/main" id="{37B9BFCF-75BB-A2D2-41C3-0258B7F2DC7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7" name="Freeform 69">
                    <a:extLst>
                      <a:ext uri="{FF2B5EF4-FFF2-40B4-BE49-F238E27FC236}">
                        <a16:creationId xmlns:a16="http://schemas.microsoft.com/office/drawing/2014/main" id="{4A28A03D-736E-ADFF-0F1E-4C9198492D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5" name="Line 70">
                  <a:extLst>
                    <a:ext uri="{FF2B5EF4-FFF2-40B4-BE49-F238E27FC236}">
                      <a16:creationId xmlns:a16="http://schemas.microsoft.com/office/drawing/2014/main" id="{3DDC35DC-35B8-10FA-03DE-23E52F312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552" y="301752"/>
            <a:ext cx="4654296" cy="626364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9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6CCEBD-2E6F-C659-9001-608341D9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727" y="259262"/>
            <a:ext cx="5590788" cy="633947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6A7B37-FBA3-5CE9-7BD2-D74F0A13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035925" y="49440"/>
            <a:ext cx="2216150" cy="1177924"/>
            <a:chOff x="4987925" y="2840038"/>
            <a:chExt cx="2216150" cy="1177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F11D24-51C0-449A-302D-18512BAB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EDD1EC-C107-F025-C44F-267ECD88C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842A611-498C-CDD4-7948-26B854627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0C134841-9A38-1B34-5AA2-B7E7221A9E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12B76238-4F33-A717-AA66-17D0D36565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79F60F3D-E13C-235A-C618-3881CD9A0D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EF40E18-7739-93E9-1DA7-8A9B5DAC1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4C36420A-8B58-157A-F2C8-AE7D8ED3BD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8A9ADAE3-CE25-FF00-D87A-AFBC53C674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57562CD7-6935-46CA-ABFF-F1786989D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731335"/>
            <a:ext cx="4937760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1129554"/>
            <a:ext cx="4937760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07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8B8BDB-E48D-528E-7F09-BBBFF8921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8850" y="0"/>
            <a:ext cx="764314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9557F6-2BEF-8562-33FA-D5F221B21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80008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066A4109-EF9B-5A91-301F-0BEFB378B4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8292" y="420624"/>
            <a:ext cx="6684264" cy="601675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3474720" cy="3502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56616" indent="0" algn="ctr">
              <a:buFont typeface="Arial" panose="020B0604020202020204" pitchFamily="34" charset="0"/>
              <a:buNone/>
              <a:defRPr sz="1800"/>
            </a:lvl2pPr>
            <a:lvl3pPr marL="722376" indent="0" algn="ctr">
              <a:buNone/>
              <a:defRPr sz="1800"/>
            </a:lvl3pPr>
            <a:lvl4pPr marL="1078992" indent="0" algn="ctr">
              <a:buFont typeface="Arial" panose="020B0604020202020204" pitchFamily="34" charset="0"/>
              <a:buNone/>
              <a:defRPr sz="1800"/>
            </a:lvl4pPr>
            <a:lvl5pPr marL="1444752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3474720" cy="1847088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1605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2509" y="265126"/>
            <a:ext cx="5610891" cy="636419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75504" cy="487375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491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subhea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0737" y="224536"/>
            <a:ext cx="5643549" cy="640478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13DC80-A50F-9197-90ED-5C999AB54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078224"/>
            <a:ext cx="5157216" cy="178308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57216" cy="2971800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217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E31246-CDE1-7CCE-9C91-29096D9E1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6D6CE4-F095-406A-1442-6FD1365F9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AAD0F4-CF0D-A2B5-CEDC-FCD05E6F2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1A01E3-2AD3-D15B-E37B-F5032E884A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0ADD38D-9177-6C58-067E-1E21EEAB94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EB8F1B62-550F-B51C-69FC-81E948A34F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7A612400-ADC0-6809-446C-B5AD866099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61B21E2-75BD-D26C-95EE-09A258581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57">
                  <a:extLst>
                    <a:ext uri="{FF2B5EF4-FFF2-40B4-BE49-F238E27FC236}">
                      <a16:creationId xmlns:a16="http://schemas.microsoft.com/office/drawing/2014/main" id="{96005870-6C93-FADC-7E57-D8A29CB34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58">
                  <a:extLst>
                    <a:ext uri="{FF2B5EF4-FFF2-40B4-BE49-F238E27FC236}">
                      <a16:creationId xmlns:a16="http://schemas.microsoft.com/office/drawing/2014/main" id="{0FE943D4-7F5A-083B-7DF6-C1B5147455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8B18FA-C5CD-1548-550F-1D0F8A74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3D566-3BD1-516B-DAF6-59EDC289E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FF3BDD4A-C0E9-236A-D0DA-3DD18AD4B9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15983555-99D1-FB5C-AA8D-3482A036A7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BABCDF6-7EA7-0043-1867-95C2C61C2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E8475-9CD1-A5A6-7B37-BA0543C77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85E075-EFEF-DB01-79F8-CE47BA237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244C005-91E5-2830-E3C2-F3AF64ACD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5826CAF-2424-BBC7-9B33-EC5B461EDC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FB673AF-3406-62F8-01B6-D13C2C154F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A8A4769-F13B-B9E5-F0B7-6C66A2A8A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066980A8-9458-8952-BFE2-0CA9025152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75F397-B71A-F8D0-43A5-9680958DF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141">
                  <a:extLst>
                    <a:ext uri="{FF2B5EF4-FFF2-40B4-BE49-F238E27FC236}">
                      <a16:creationId xmlns:a16="http://schemas.microsoft.com/office/drawing/2014/main" id="{233B4ED6-F818-4A7D-5ED1-B10E5B9128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142">
                  <a:extLst>
                    <a:ext uri="{FF2B5EF4-FFF2-40B4-BE49-F238E27FC236}">
                      <a16:creationId xmlns:a16="http://schemas.microsoft.com/office/drawing/2014/main" id="{19E5F65D-D7A2-4BA4-C932-1B6DD27318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D60620-209D-13DA-D9FE-1C7FC661C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FEA087-B42B-D815-C29B-6BEDA9E77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A77014E6-51C1-2C73-B870-288C766EF7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189DD9F1-DFB3-1EF9-4408-0034D2B024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A742EE9-8312-EB82-AAC5-3B0F24374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219DE4-6BF2-E087-8005-576DB6947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082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8650224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8650224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7970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BCFE83-6144-BD2C-1B20-D074F93D6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297C80-08D2-7534-D898-8FBA6B18D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5" name="Freeform 64">
                <a:extLst>
                  <a:ext uri="{FF2B5EF4-FFF2-40B4-BE49-F238E27FC236}">
                    <a16:creationId xmlns:a16="http://schemas.microsoft.com/office/drawing/2014/main" id="{DED0A31E-6F35-6F82-466D-5FFB48D3B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1">
                <a:extLst>
                  <a:ext uri="{FF2B5EF4-FFF2-40B4-BE49-F238E27FC236}">
                    <a16:creationId xmlns:a16="http://schemas.microsoft.com/office/drawing/2014/main" id="{5721C69B-402D-77BB-459E-C388706A87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46123CD8-703C-D818-C1C5-2AFD82F57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8">
                <a:extLst>
                  <a:ext uri="{FF2B5EF4-FFF2-40B4-BE49-F238E27FC236}">
                    <a16:creationId xmlns:a16="http://schemas.microsoft.com/office/drawing/2014/main" id="{51488C42-DC29-51E4-FC92-873CFDE97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20F59783-932C-5FB8-A67A-ABE5494EF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7">
                <a:extLst>
                  <a:ext uri="{FF2B5EF4-FFF2-40B4-BE49-F238E27FC236}">
                    <a16:creationId xmlns:a16="http://schemas.microsoft.com/office/drawing/2014/main" id="{BC02CD52-3FE1-6CD1-6ADC-F20D98585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0">
                <a:extLst>
                  <a:ext uri="{FF2B5EF4-FFF2-40B4-BE49-F238E27FC236}">
                    <a16:creationId xmlns:a16="http://schemas.microsoft.com/office/drawing/2014/main" id="{04867A6D-D4B1-078B-C3C4-CFC28555A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2006361D-A164-3F2D-E017-D8095EDA5D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2">
                <a:extLst>
                  <a:ext uri="{FF2B5EF4-FFF2-40B4-BE49-F238E27FC236}">
                    <a16:creationId xmlns:a16="http://schemas.microsoft.com/office/drawing/2014/main" id="{CF0A4E4C-E3A6-37C3-2E29-A474166D3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4A7B1D8B-1C84-CC07-3928-30427C067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79">
                <a:extLst>
                  <a:ext uri="{FF2B5EF4-FFF2-40B4-BE49-F238E27FC236}">
                    <a16:creationId xmlns:a16="http://schemas.microsoft.com/office/drawing/2014/main" id="{D8B35573-1BA1-A646-2BF3-4066AF195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921A3026-7FC6-C2BB-CB7B-7591D1493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45A4405E-56B6-DD40-233F-EEF3A3128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8">
                <a:extLst>
                  <a:ext uri="{FF2B5EF4-FFF2-40B4-BE49-F238E27FC236}">
                    <a16:creationId xmlns:a16="http://schemas.microsoft.com/office/drawing/2014/main" id="{6DA66F78-B5D3-C927-A1F8-45627E04D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6CCBA7C-E8C2-7E22-09B2-DB907F147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0" name="Line 63">
                  <a:extLst>
                    <a:ext uri="{FF2B5EF4-FFF2-40B4-BE49-F238E27FC236}">
                      <a16:creationId xmlns:a16="http://schemas.microsoft.com/office/drawing/2014/main" id="{682345F4-3669-1A40-DF92-48A6BD743F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66">
                  <a:extLst>
                    <a:ext uri="{FF2B5EF4-FFF2-40B4-BE49-F238E27FC236}">
                      <a16:creationId xmlns:a16="http://schemas.microsoft.com/office/drawing/2014/main" id="{292FB825-AF7D-C5E3-C911-4308D2222D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67">
                  <a:extLst>
                    <a:ext uri="{FF2B5EF4-FFF2-40B4-BE49-F238E27FC236}">
                      <a16:creationId xmlns:a16="http://schemas.microsoft.com/office/drawing/2014/main" id="{7D7D9A07-E2FB-F1CC-99DC-DA17A447FB5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80">
                  <a:extLst>
                    <a:ext uri="{FF2B5EF4-FFF2-40B4-BE49-F238E27FC236}">
                      <a16:creationId xmlns:a16="http://schemas.microsoft.com/office/drawing/2014/main" id="{EF5E7F7F-335E-C0D2-4B72-02CC4B764B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83">
                  <a:extLst>
                    <a:ext uri="{FF2B5EF4-FFF2-40B4-BE49-F238E27FC236}">
                      <a16:creationId xmlns:a16="http://schemas.microsoft.com/office/drawing/2014/main" id="{CCA25FCB-B10D-76B6-2515-4B25B33CAD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86">
                  <a:extLst>
                    <a:ext uri="{FF2B5EF4-FFF2-40B4-BE49-F238E27FC236}">
                      <a16:creationId xmlns:a16="http://schemas.microsoft.com/office/drawing/2014/main" id="{80D71081-28A3-EEE1-7E3C-933213AD3A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89">
                  <a:extLst>
                    <a:ext uri="{FF2B5EF4-FFF2-40B4-BE49-F238E27FC236}">
                      <a16:creationId xmlns:a16="http://schemas.microsoft.com/office/drawing/2014/main" id="{3F7E9896-FB76-81E0-F7ED-C58EF3B00C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163910-06A8-6790-F73E-FBC743641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A9B3D50-B051-7D54-2C76-5DC9DD24A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DA1685-7407-08D3-6454-5B827F1FC6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0B119E7-2798-4573-F320-2E0EC5A9D7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62C4FA8F-FC29-449B-9810-A7DC11070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0">
                  <a:extLst>
                    <a:ext uri="{FF2B5EF4-FFF2-40B4-BE49-F238E27FC236}">
                      <a16:creationId xmlns:a16="http://schemas.microsoft.com/office/drawing/2014/main" id="{95BED297-004F-E195-E342-4355D2908F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1F03F2B-C208-95C3-2586-9A5A328E6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9" name="Freeform: Shape 31">
                  <a:extLst>
                    <a:ext uri="{FF2B5EF4-FFF2-40B4-BE49-F238E27FC236}">
                      <a16:creationId xmlns:a16="http://schemas.microsoft.com/office/drawing/2014/main" id="{F49F6DC2-1E94-9C54-78FC-0596886B2C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: Shape 32">
                  <a:extLst>
                    <a:ext uri="{FF2B5EF4-FFF2-40B4-BE49-F238E27FC236}">
                      <a16:creationId xmlns:a16="http://schemas.microsoft.com/office/drawing/2014/main" id="{BA23CDFD-B61A-74B0-E9C1-8AC8672BA8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81BFB2-0B05-F048-7536-48B04E024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EB3E44F-1D1B-EDF8-82E6-85B033DB6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4" name="Freeform 68">
                  <a:extLst>
                    <a:ext uri="{FF2B5EF4-FFF2-40B4-BE49-F238E27FC236}">
                      <a16:creationId xmlns:a16="http://schemas.microsoft.com/office/drawing/2014/main" id="{B3E4615A-112E-95DA-42E3-10AC92C680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69">
                  <a:extLst>
                    <a:ext uri="{FF2B5EF4-FFF2-40B4-BE49-F238E27FC236}">
                      <a16:creationId xmlns:a16="http://schemas.microsoft.com/office/drawing/2014/main" id="{75F7769B-2EDE-390F-7A1F-AFD0F1857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86042CE9-3593-5117-9EF7-FFFAA0A60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D44DFF-AC2E-F1E7-3DD3-D94B5DEAA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C27A3695-C189-57A2-727E-EBF6E8F852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F597083A-E04B-36C9-E898-CA628CA73D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EFFEA2D7-2277-C98D-A11B-FE233841D4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A995CD-27E0-6E06-6C12-788399440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3C4A71B-04BD-6A63-9B61-893FB57EA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D7CA4653-B1F8-5695-F946-49BFF9E1B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1">
                <a:extLst>
                  <a:ext uri="{FF2B5EF4-FFF2-40B4-BE49-F238E27FC236}">
                    <a16:creationId xmlns:a16="http://schemas.microsoft.com/office/drawing/2014/main" id="{A7A160C8-4AF0-8E16-B300-313E4D485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1">
                <a:extLst>
                  <a:ext uri="{FF2B5EF4-FFF2-40B4-BE49-F238E27FC236}">
                    <a16:creationId xmlns:a16="http://schemas.microsoft.com/office/drawing/2014/main" id="{8E240579-344F-5B7C-5F04-635501C11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C570D51B-34D9-1E2D-9998-5624DED04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84">
                <a:extLst>
                  <a:ext uri="{FF2B5EF4-FFF2-40B4-BE49-F238E27FC236}">
                    <a16:creationId xmlns:a16="http://schemas.microsoft.com/office/drawing/2014/main" id="{497E3DE2-93EE-F45D-5143-219064437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7">
                <a:extLst>
                  <a:ext uri="{FF2B5EF4-FFF2-40B4-BE49-F238E27FC236}">
                    <a16:creationId xmlns:a16="http://schemas.microsoft.com/office/drawing/2014/main" id="{B05F431B-1A77-17AC-E371-EEA377F47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0">
                <a:extLst>
                  <a:ext uri="{FF2B5EF4-FFF2-40B4-BE49-F238E27FC236}">
                    <a16:creationId xmlns:a16="http://schemas.microsoft.com/office/drawing/2014/main" id="{631762C3-DDDB-B8E7-43F2-E1A6210A6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9">
                <a:extLst>
                  <a:ext uri="{FF2B5EF4-FFF2-40B4-BE49-F238E27FC236}">
                    <a16:creationId xmlns:a16="http://schemas.microsoft.com/office/drawing/2014/main" id="{C9FB36E7-412F-0117-C8FE-5D40F5331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62">
                <a:extLst>
                  <a:ext uri="{FF2B5EF4-FFF2-40B4-BE49-F238E27FC236}">
                    <a16:creationId xmlns:a16="http://schemas.microsoft.com/office/drawing/2014/main" id="{2B6DEFFA-A04C-2B96-1471-3ADCA3336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5">
                <a:extLst>
                  <a:ext uri="{FF2B5EF4-FFF2-40B4-BE49-F238E27FC236}">
                    <a16:creationId xmlns:a16="http://schemas.microsoft.com/office/drawing/2014/main" id="{278F6762-48C0-CF1C-B6EC-5DF68BD28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79">
                <a:extLst>
                  <a:ext uri="{FF2B5EF4-FFF2-40B4-BE49-F238E27FC236}">
                    <a16:creationId xmlns:a16="http://schemas.microsoft.com/office/drawing/2014/main" id="{47A9FBB6-821F-1B31-A561-575685158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2">
                <a:extLst>
                  <a:ext uri="{FF2B5EF4-FFF2-40B4-BE49-F238E27FC236}">
                    <a16:creationId xmlns:a16="http://schemas.microsoft.com/office/drawing/2014/main" id="{3E77E0BF-E53C-F949-B171-90275BEC7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5">
                <a:extLst>
                  <a:ext uri="{FF2B5EF4-FFF2-40B4-BE49-F238E27FC236}">
                    <a16:creationId xmlns:a16="http://schemas.microsoft.com/office/drawing/2014/main" id="{49803324-AB6B-8707-F09F-A28B7886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A9C8C2A6-C4CF-1A30-168F-9542F9EA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CD77573-D70E-9174-BF73-04E7FD6F9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2" name="Line 63">
                  <a:extLst>
                    <a:ext uri="{FF2B5EF4-FFF2-40B4-BE49-F238E27FC236}">
                      <a16:creationId xmlns:a16="http://schemas.microsoft.com/office/drawing/2014/main" id="{E4EB57D2-F2A6-6124-D712-11FF3F194A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66">
                  <a:extLst>
                    <a:ext uri="{FF2B5EF4-FFF2-40B4-BE49-F238E27FC236}">
                      <a16:creationId xmlns:a16="http://schemas.microsoft.com/office/drawing/2014/main" id="{660C1BE5-CBD8-9507-95CB-BEDE9B4983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67">
                  <a:extLst>
                    <a:ext uri="{FF2B5EF4-FFF2-40B4-BE49-F238E27FC236}">
                      <a16:creationId xmlns:a16="http://schemas.microsoft.com/office/drawing/2014/main" id="{33BB2861-1933-1ACC-2072-B53D7EACFD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Line 80">
                  <a:extLst>
                    <a:ext uri="{FF2B5EF4-FFF2-40B4-BE49-F238E27FC236}">
                      <a16:creationId xmlns:a16="http://schemas.microsoft.com/office/drawing/2014/main" id="{9D3F18B8-592E-9FBA-27DD-6245191309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83">
                  <a:extLst>
                    <a:ext uri="{FF2B5EF4-FFF2-40B4-BE49-F238E27FC236}">
                      <a16:creationId xmlns:a16="http://schemas.microsoft.com/office/drawing/2014/main" id="{723BE47A-63E6-DB08-B479-CE5261920F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Line 86">
                  <a:extLst>
                    <a:ext uri="{FF2B5EF4-FFF2-40B4-BE49-F238E27FC236}">
                      <a16:creationId xmlns:a16="http://schemas.microsoft.com/office/drawing/2014/main" id="{8D708A68-F4FF-EDC2-2377-86B62AD09D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Line 89">
                  <a:extLst>
                    <a:ext uri="{FF2B5EF4-FFF2-40B4-BE49-F238E27FC236}">
                      <a16:creationId xmlns:a16="http://schemas.microsoft.com/office/drawing/2014/main" id="{6748BEC4-A831-38CB-D654-623CAF325D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C6C953C-A360-1817-3519-97476B699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2C44E29-B1BD-0292-FE7B-7516DC5AC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6EED04B-A801-B3E0-B796-3EB2EA5823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979D94-1926-7FEB-5CC6-702EF9E26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30">
                  <a:extLst>
                    <a:ext uri="{FF2B5EF4-FFF2-40B4-BE49-F238E27FC236}">
                      <a16:creationId xmlns:a16="http://schemas.microsoft.com/office/drawing/2014/main" id="{9AA75A7A-E53A-0233-C98B-C04D2953DB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30">
                  <a:extLst>
                    <a:ext uri="{FF2B5EF4-FFF2-40B4-BE49-F238E27FC236}">
                      <a16:creationId xmlns:a16="http://schemas.microsoft.com/office/drawing/2014/main" id="{7E8C7B03-4A56-EF25-AA5B-9994482C9F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E090634-E4BC-8196-7877-D707CB45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1" name="Freeform: Shape 73">
                  <a:extLst>
                    <a:ext uri="{FF2B5EF4-FFF2-40B4-BE49-F238E27FC236}">
                      <a16:creationId xmlns:a16="http://schemas.microsoft.com/office/drawing/2014/main" id="{8F51C8B9-9479-01E0-F6B5-8C92ED3D7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Freeform: Shape 74">
                  <a:extLst>
                    <a:ext uri="{FF2B5EF4-FFF2-40B4-BE49-F238E27FC236}">
                      <a16:creationId xmlns:a16="http://schemas.microsoft.com/office/drawing/2014/main" id="{1A8998AB-2533-6E70-617E-2AAC0F12EB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198AA1-1930-0C1B-DF82-F4695CE38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474BF9F-B5D9-7696-2F66-3F25A4085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88FA26F8-779F-A601-79F2-CC2D82BCFF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EE241512-EA09-4E63-5B80-7AFB75DCA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B83492D5-57A6-FBBB-CF50-1784C8D327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1639602-8447-EF67-4E2F-8F075BFE3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3" name="Freeform 68">
                  <a:extLst>
                    <a:ext uri="{FF2B5EF4-FFF2-40B4-BE49-F238E27FC236}">
                      <a16:creationId xmlns:a16="http://schemas.microsoft.com/office/drawing/2014/main" id="{7D4A2AA0-D6C8-91C5-4BA7-88C8C6BA4E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69">
                  <a:extLst>
                    <a:ext uri="{FF2B5EF4-FFF2-40B4-BE49-F238E27FC236}">
                      <a16:creationId xmlns:a16="http://schemas.microsoft.com/office/drawing/2014/main" id="{80339B30-7EE8-F62F-9AA7-CDB8130004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70">
                  <a:extLst>
                    <a:ext uri="{FF2B5EF4-FFF2-40B4-BE49-F238E27FC236}">
                      <a16:creationId xmlns:a16="http://schemas.microsoft.com/office/drawing/2014/main" id="{26E866F8-D7C3-B9D9-2435-1B5FA19F49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12B7C8-641B-3498-17F8-7DD39AF9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997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664" y="4553712"/>
            <a:ext cx="7662672" cy="163677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752" y="1188720"/>
            <a:ext cx="6254496" cy="299923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977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mall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2336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EF528-594F-556A-CD60-606594B5E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BDE594A0-C605-05DF-4E16-3CBCD551F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1">
              <a:extLst>
                <a:ext uri="{FF2B5EF4-FFF2-40B4-BE49-F238E27FC236}">
                  <a16:creationId xmlns:a16="http://schemas.microsoft.com/office/drawing/2014/main" id="{1562DBBC-D27A-04B4-3DE0-B4A3D18F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1">
              <a:extLst>
                <a:ext uri="{FF2B5EF4-FFF2-40B4-BE49-F238E27FC236}">
                  <a16:creationId xmlns:a16="http://schemas.microsoft.com/office/drawing/2014/main" id="{19098940-07AF-53FE-A889-D52535C68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5186D6-8D0A-8EED-0443-61432F58C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A8142045-90C6-3C06-C658-F556B7A23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001077E0-C656-C968-C9E9-3FA9976D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37D03ED0-7FF4-4C75-B6D7-20D135AE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3DEE59B3-D69B-65ED-AFF7-9948D8C3D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7B7DEFBA-E50A-8C73-7554-73D969A86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BFC587AB-20A9-702A-A70E-C4E28BD76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D986BC4B-F530-ADAD-ED09-0774DF8B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951F9DD8-AD36-C9D1-EF7A-BD668B0CE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4F08948B-FEE6-B607-4151-90BEE6EE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0488C-8EF3-8C1E-C938-F164A22E0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955C9D-4C20-D5B8-4314-C3D862B84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26" name="Line 63">
                <a:extLst>
                  <a:ext uri="{FF2B5EF4-FFF2-40B4-BE49-F238E27FC236}">
                    <a16:creationId xmlns:a16="http://schemas.microsoft.com/office/drawing/2014/main" id="{ED94D0DA-6022-CBE8-F3BB-33C6014E9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66">
                <a:extLst>
                  <a:ext uri="{FF2B5EF4-FFF2-40B4-BE49-F238E27FC236}">
                    <a16:creationId xmlns:a16="http://schemas.microsoft.com/office/drawing/2014/main" id="{A929325D-F34D-6A1A-DE19-4840ACD4D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67">
                <a:extLst>
                  <a:ext uri="{FF2B5EF4-FFF2-40B4-BE49-F238E27FC236}">
                    <a16:creationId xmlns:a16="http://schemas.microsoft.com/office/drawing/2014/main" id="{860F19A3-DF79-A7F2-0F4D-C3EA2B9F5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80">
                <a:extLst>
                  <a:ext uri="{FF2B5EF4-FFF2-40B4-BE49-F238E27FC236}">
                    <a16:creationId xmlns:a16="http://schemas.microsoft.com/office/drawing/2014/main" id="{F34406AE-507E-602D-0447-9BA9E9B96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83">
                <a:extLst>
                  <a:ext uri="{FF2B5EF4-FFF2-40B4-BE49-F238E27FC236}">
                    <a16:creationId xmlns:a16="http://schemas.microsoft.com/office/drawing/2014/main" id="{7324F077-0462-0854-1F7C-409BFBAC3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86">
                <a:extLst>
                  <a:ext uri="{FF2B5EF4-FFF2-40B4-BE49-F238E27FC236}">
                    <a16:creationId xmlns:a16="http://schemas.microsoft.com/office/drawing/2014/main" id="{EA974DE0-FE19-3CF6-0E4E-947F4E928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89">
                <a:extLst>
                  <a:ext uri="{FF2B5EF4-FFF2-40B4-BE49-F238E27FC236}">
                    <a16:creationId xmlns:a16="http://schemas.microsoft.com/office/drawing/2014/main" id="{84EAAB2B-6EB6-BAE0-59C4-64704C7F2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DCF00D-740A-E550-4193-58FFEEB67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1A11072A-99AE-301C-C062-31AAF2AD9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5BE152B0-D24F-1EC7-D612-250504105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05B71946-296F-92C5-5DB5-E20C4E1B0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8">
              <a:extLst>
                <a:ext uri="{FF2B5EF4-FFF2-40B4-BE49-F238E27FC236}">
                  <a16:creationId xmlns:a16="http://schemas.microsoft.com/office/drawing/2014/main" id="{FE40B9B7-8AE6-0829-F222-035B5CEBF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9D95873C-1797-68CD-8369-43A29753C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D9484E0A-EBF4-F3B9-49E0-7C30B0E7B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E8F76E8D-4F44-399C-A755-AA6D11DA0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9">
              <a:extLst>
                <a:ext uri="{FF2B5EF4-FFF2-40B4-BE49-F238E27FC236}">
                  <a16:creationId xmlns:a16="http://schemas.microsoft.com/office/drawing/2014/main" id="{D7F1F9E9-B4FC-13F2-5351-5062D0679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82AFD47A-39F7-B763-21EC-F8236B0E6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8DF521CE-7542-7A4E-6F55-45B81DAFE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9">
              <a:extLst>
                <a:ext uri="{FF2B5EF4-FFF2-40B4-BE49-F238E27FC236}">
                  <a16:creationId xmlns:a16="http://schemas.microsoft.com/office/drawing/2014/main" id="{B8CA85D2-9E55-B392-9BA6-8C8E9B5D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BFB42FEA-9C8A-25D0-7350-B4B8C0F5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543CDFF4-A1F2-F88B-DB23-FF705DCB1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0F21293C-A1D7-94EB-896F-2A5BBA37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6BDE1D-03D6-5D82-4C5D-B9A69F905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A9292CCA-C3C0-69E9-A547-BA5C02CF4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66">
                <a:extLst>
                  <a:ext uri="{FF2B5EF4-FFF2-40B4-BE49-F238E27FC236}">
                    <a16:creationId xmlns:a16="http://schemas.microsoft.com/office/drawing/2014/main" id="{C783AFBE-DD7F-B527-4236-A1694DBC4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67">
                <a:extLst>
                  <a:ext uri="{FF2B5EF4-FFF2-40B4-BE49-F238E27FC236}">
                    <a16:creationId xmlns:a16="http://schemas.microsoft.com/office/drawing/2014/main" id="{B8945097-6C88-CEDE-656F-2B9BB6EBE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80">
                <a:extLst>
                  <a:ext uri="{FF2B5EF4-FFF2-40B4-BE49-F238E27FC236}">
                    <a16:creationId xmlns:a16="http://schemas.microsoft.com/office/drawing/2014/main" id="{82400F36-39B8-67BE-3C3E-615B46577C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83">
                <a:extLst>
                  <a:ext uri="{FF2B5EF4-FFF2-40B4-BE49-F238E27FC236}">
                    <a16:creationId xmlns:a16="http://schemas.microsoft.com/office/drawing/2014/main" id="{E6B024E3-D2F7-A32C-B2BC-5E6DC218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86">
                <a:extLst>
                  <a:ext uri="{FF2B5EF4-FFF2-40B4-BE49-F238E27FC236}">
                    <a16:creationId xmlns:a16="http://schemas.microsoft.com/office/drawing/2014/main" id="{D15C6BBB-32C7-7813-F43E-8B6F86A05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89">
                <a:extLst>
                  <a:ext uri="{FF2B5EF4-FFF2-40B4-BE49-F238E27FC236}">
                    <a16:creationId xmlns:a16="http://schemas.microsoft.com/office/drawing/2014/main" id="{D1755EB0-41FE-45B9-11D8-7D13B40DB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0" y="2103120"/>
            <a:ext cx="2761488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2280" y="2103120"/>
            <a:ext cx="4855464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548640"/>
            <a:ext cx="8055864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85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BFD2D-23AC-20F2-5D2E-B6D20832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519321-39F6-08F8-D905-9315EEB0CD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2504" y="2103120"/>
            <a:ext cx="6353721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410565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028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184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37302-1A69-A674-9207-8CE8198A0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3369CA-62CD-EFB9-F8C2-68C1BCD6E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FA50491-D373-0AFC-CE50-F518ECA46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FF2448E-C192-A06F-DBEF-437DA4064D6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C852C2-6D36-18EB-486A-91FF579FD9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 30">
                  <a:extLst>
                    <a:ext uri="{FF2B5EF4-FFF2-40B4-BE49-F238E27FC236}">
                      <a16:creationId xmlns:a16="http://schemas.microsoft.com/office/drawing/2014/main" id="{5D1F5E1F-9C25-6F79-0034-ECFD7E7E1B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8E0167A9-E300-611A-4F64-09498C5CB9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0AE9D26-A58B-403A-D1B3-F2290AC2D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4" name="Freeform: Shape 101">
                  <a:extLst>
                    <a:ext uri="{FF2B5EF4-FFF2-40B4-BE49-F238E27FC236}">
                      <a16:creationId xmlns:a16="http://schemas.microsoft.com/office/drawing/2014/main" id="{697E4BC1-0F47-C193-5BDC-59411573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Freeform: Shape 102">
                  <a:extLst>
                    <a:ext uri="{FF2B5EF4-FFF2-40B4-BE49-F238E27FC236}">
                      <a16:creationId xmlns:a16="http://schemas.microsoft.com/office/drawing/2014/main" id="{E43A0334-0484-A6AE-CF29-99DD4D8DC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D5042A-523C-577E-CE90-02AE840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CF07F39-DA9C-6FAF-9EA8-4D4A65B15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60" name="Freeform 68">
                  <a:extLst>
                    <a:ext uri="{FF2B5EF4-FFF2-40B4-BE49-F238E27FC236}">
                      <a16:creationId xmlns:a16="http://schemas.microsoft.com/office/drawing/2014/main" id="{DA113724-CD7E-E37F-E63F-4629E8A765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69">
                  <a:extLst>
                    <a:ext uri="{FF2B5EF4-FFF2-40B4-BE49-F238E27FC236}">
                      <a16:creationId xmlns:a16="http://schemas.microsoft.com/office/drawing/2014/main" id="{9F4E16DF-B699-C661-9242-6E15F66C00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" name="Line 70">
                <a:extLst>
                  <a:ext uri="{FF2B5EF4-FFF2-40B4-BE49-F238E27FC236}">
                    <a16:creationId xmlns:a16="http://schemas.microsoft.com/office/drawing/2014/main" id="{2F9EA502-750D-9DB3-7B70-A2D55DDAE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62BD590-B46E-92B9-05F7-0C75E9DED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865310-A190-5FB1-97CF-9A5B2A8C4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ADBA304-54CD-A7C8-0C30-7B053ECA7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E1B8768-B33A-E9C1-4A7F-A8599374B5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E5A642F-F01B-7FF7-0B82-3DFACE0BED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30">
                  <a:extLst>
                    <a:ext uri="{FF2B5EF4-FFF2-40B4-BE49-F238E27FC236}">
                      <a16:creationId xmlns:a16="http://schemas.microsoft.com/office/drawing/2014/main" id="{B1DD1374-65C5-4D20-D0A5-A741C8B92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30">
                  <a:extLst>
                    <a:ext uri="{FF2B5EF4-FFF2-40B4-BE49-F238E27FC236}">
                      <a16:creationId xmlns:a16="http://schemas.microsoft.com/office/drawing/2014/main" id="{2908938F-65F1-DE57-170B-D7155586EB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77E40B-69CF-7DED-7AEA-AB34624C2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9" name="Freeform: Shape 116">
                  <a:extLst>
                    <a:ext uri="{FF2B5EF4-FFF2-40B4-BE49-F238E27FC236}">
                      <a16:creationId xmlns:a16="http://schemas.microsoft.com/office/drawing/2014/main" id="{DADAA6BE-8977-81AB-2C67-F7241243FD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Freeform: Shape 117">
                  <a:extLst>
                    <a:ext uri="{FF2B5EF4-FFF2-40B4-BE49-F238E27FC236}">
                      <a16:creationId xmlns:a16="http://schemas.microsoft.com/office/drawing/2014/main" id="{5AC24CAA-95C1-7FD3-5AB8-3C432D57C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91B96DC-EC78-9E05-76AD-2F5F9A641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AE00820-76F8-8379-C974-DA3B1241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3C3DFD7B-01BF-EA56-D869-B675F4D794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C0D4FAE5-A195-9D19-6619-5E6610DB85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Line 70">
                <a:extLst>
                  <a:ext uri="{FF2B5EF4-FFF2-40B4-BE49-F238E27FC236}">
                    <a16:creationId xmlns:a16="http://schemas.microsoft.com/office/drawing/2014/main" id="{4309EA9D-766D-ADEE-C3C2-45723146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4680" y="2103120"/>
            <a:ext cx="559612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2832" y="2103120"/>
            <a:ext cx="267919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0" y="548640"/>
            <a:ext cx="8467344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329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o right with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95DA05C-5BDC-E236-6877-F08CFFF1B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651FB6D-0972-8140-7465-2DCF2E109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218" name="Freeform 76">
                <a:extLst>
                  <a:ext uri="{FF2B5EF4-FFF2-40B4-BE49-F238E27FC236}">
                    <a16:creationId xmlns:a16="http://schemas.microsoft.com/office/drawing/2014/main" id="{7E086D75-9743-53BC-1DD7-198CFD9C8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77">
                <a:extLst>
                  <a:ext uri="{FF2B5EF4-FFF2-40B4-BE49-F238E27FC236}">
                    <a16:creationId xmlns:a16="http://schemas.microsoft.com/office/drawing/2014/main" id="{CD5E912F-7A21-10C2-206A-A951CF17A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EF2C449-28EF-B31B-F37F-F48AFFC6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221" name="Line 90">
                  <a:extLst>
                    <a:ext uri="{FF2B5EF4-FFF2-40B4-BE49-F238E27FC236}">
                      <a16:creationId xmlns:a16="http://schemas.microsoft.com/office/drawing/2014/main" id="{FBA3E19D-5127-0C50-DF33-61BF12EE7A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91">
                  <a:extLst>
                    <a:ext uri="{FF2B5EF4-FFF2-40B4-BE49-F238E27FC236}">
                      <a16:creationId xmlns:a16="http://schemas.microsoft.com/office/drawing/2014/main" id="{F483D148-4CD8-DB6D-DE83-BB4555CA62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92">
                  <a:extLst>
                    <a:ext uri="{FF2B5EF4-FFF2-40B4-BE49-F238E27FC236}">
                      <a16:creationId xmlns:a16="http://schemas.microsoft.com/office/drawing/2014/main" id="{4BDC03C8-821E-C7E5-946F-C08D10AC82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4" name="Freeform 93">
                  <a:extLst>
                    <a:ext uri="{FF2B5EF4-FFF2-40B4-BE49-F238E27FC236}">
                      <a16:creationId xmlns:a16="http://schemas.microsoft.com/office/drawing/2014/main" id="{05C029AA-87C8-BD5E-5644-BA5E2557FD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DF9600-D083-3A7B-A68B-349FE4615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EE69DB6-9C48-191C-288C-CCA7C121E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96" name="Freeform 64">
                  <a:extLst>
                    <a:ext uri="{FF2B5EF4-FFF2-40B4-BE49-F238E27FC236}">
                      <a16:creationId xmlns:a16="http://schemas.microsoft.com/office/drawing/2014/main" id="{626A26EF-9510-527C-94AC-665E781B67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81">
                  <a:extLst>
                    <a:ext uri="{FF2B5EF4-FFF2-40B4-BE49-F238E27FC236}">
                      <a16:creationId xmlns:a16="http://schemas.microsoft.com/office/drawing/2014/main" id="{0D78064D-1F3C-D949-681A-7E5BD3A21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61">
                  <a:extLst>
                    <a:ext uri="{FF2B5EF4-FFF2-40B4-BE49-F238E27FC236}">
                      <a16:creationId xmlns:a16="http://schemas.microsoft.com/office/drawing/2014/main" id="{468DBF6B-EE4D-FD32-9EB5-59A21EAF61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78">
                  <a:extLst>
                    <a:ext uri="{FF2B5EF4-FFF2-40B4-BE49-F238E27FC236}">
                      <a16:creationId xmlns:a16="http://schemas.microsoft.com/office/drawing/2014/main" id="{CE841B3D-6F2D-6644-B992-6E36B242FA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84">
                  <a:extLst>
                    <a:ext uri="{FF2B5EF4-FFF2-40B4-BE49-F238E27FC236}">
                      <a16:creationId xmlns:a16="http://schemas.microsoft.com/office/drawing/2014/main" id="{63CCD5DF-4BEB-9911-F0DD-9BB49B5292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87">
                  <a:extLst>
                    <a:ext uri="{FF2B5EF4-FFF2-40B4-BE49-F238E27FC236}">
                      <a16:creationId xmlns:a16="http://schemas.microsoft.com/office/drawing/2014/main" id="{EF7D7DB2-4820-FABA-91EC-ED82DB7E8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94DCA28B-1E0C-2A00-B3D1-4C257B0CEA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9">
                  <a:extLst>
                    <a:ext uri="{FF2B5EF4-FFF2-40B4-BE49-F238E27FC236}">
                      <a16:creationId xmlns:a16="http://schemas.microsoft.com/office/drawing/2014/main" id="{75B53CA2-9F51-E1C0-66AF-BA2FB02DAE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62">
                  <a:extLst>
                    <a:ext uri="{FF2B5EF4-FFF2-40B4-BE49-F238E27FC236}">
                      <a16:creationId xmlns:a16="http://schemas.microsoft.com/office/drawing/2014/main" id="{782EC5BD-A6C8-0117-73C6-5044C1F9FD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65">
                  <a:extLst>
                    <a:ext uri="{FF2B5EF4-FFF2-40B4-BE49-F238E27FC236}">
                      <a16:creationId xmlns:a16="http://schemas.microsoft.com/office/drawing/2014/main" id="{82023CE3-CE94-7A4D-8736-7AA10E099C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79">
                  <a:extLst>
                    <a:ext uri="{FF2B5EF4-FFF2-40B4-BE49-F238E27FC236}">
                      <a16:creationId xmlns:a16="http://schemas.microsoft.com/office/drawing/2014/main" id="{2D67D40F-2724-3FA8-06CF-71768FBF2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82">
                  <a:extLst>
                    <a:ext uri="{FF2B5EF4-FFF2-40B4-BE49-F238E27FC236}">
                      <a16:creationId xmlns:a16="http://schemas.microsoft.com/office/drawing/2014/main" id="{39EA6125-BB06-D1DD-50E2-D330AD2289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8" name="Freeform 85">
                  <a:extLst>
                    <a:ext uri="{FF2B5EF4-FFF2-40B4-BE49-F238E27FC236}">
                      <a16:creationId xmlns:a16="http://schemas.microsoft.com/office/drawing/2014/main" id="{F6141C5F-9D29-B3C7-D584-3FDFE755FA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8">
                  <a:extLst>
                    <a:ext uri="{FF2B5EF4-FFF2-40B4-BE49-F238E27FC236}">
                      <a16:creationId xmlns:a16="http://schemas.microsoft.com/office/drawing/2014/main" id="{216852A2-E8DA-AC06-9627-4280AE4CA8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AC5C367-3E02-D135-33AE-86AB80CAE6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211" name="Line 63">
                    <a:extLst>
                      <a:ext uri="{FF2B5EF4-FFF2-40B4-BE49-F238E27FC236}">
                        <a16:creationId xmlns:a16="http://schemas.microsoft.com/office/drawing/2014/main" id="{EBE16287-7713-A96E-61F2-60F12FEB3F4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2" name="Line 66">
                    <a:extLst>
                      <a:ext uri="{FF2B5EF4-FFF2-40B4-BE49-F238E27FC236}">
                        <a16:creationId xmlns:a16="http://schemas.microsoft.com/office/drawing/2014/main" id="{C1331C86-27B1-4D23-911F-4BA30E000F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3" name="Line 67">
                    <a:extLst>
                      <a:ext uri="{FF2B5EF4-FFF2-40B4-BE49-F238E27FC236}">
                        <a16:creationId xmlns:a16="http://schemas.microsoft.com/office/drawing/2014/main" id="{D117318C-4D30-E712-7268-49ED87C37A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4" name="Line 80">
                    <a:extLst>
                      <a:ext uri="{FF2B5EF4-FFF2-40B4-BE49-F238E27FC236}">
                        <a16:creationId xmlns:a16="http://schemas.microsoft.com/office/drawing/2014/main" id="{E0A3AEBE-02C6-F58C-7737-E7773CA9599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5" name="Line 83">
                    <a:extLst>
                      <a:ext uri="{FF2B5EF4-FFF2-40B4-BE49-F238E27FC236}">
                        <a16:creationId xmlns:a16="http://schemas.microsoft.com/office/drawing/2014/main" id="{5CB81C54-9B93-E8B9-5379-917700E7DE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6" name="Line 86">
                    <a:extLst>
                      <a:ext uri="{FF2B5EF4-FFF2-40B4-BE49-F238E27FC236}">
                        <a16:creationId xmlns:a16="http://schemas.microsoft.com/office/drawing/2014/main" id="{C387BAA6-6EDE-8DFE-18F8-FD15661F513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7" name="Line 89">
                    <a:extLst>
                      <a:ext uri="{FF2B5EF4-FFF2-40B4-BE49-F238E27FC236}">
                        <a16:creationId xmlns:a16="http://schemas.microsoft.com/office/drawing/2014/main" id="{358CAF63-13A5-5BDC-8C2C-6A2D9E812BC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B6D66A8-B714-B495-8C8F-2DD55609D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61E85C74-CEAD-03CF-6BDA-96FFD7746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1175C6A-2CAF-E5D9-8BA6-05E39D64F5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1CD4035-1619-3CC4-43DB-98C1AD3419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4" name="Rectangle 30">
                    <a:extLst>
                      <a:ext uri="{FF2B5EF4-FFF2-40B4-BE49-F238E27FC236}">
                        <a16:creationId xmlns:a16="http://schemas.microsoft.com/office/drawing/2014/main" id="{13AA21C6-B181-3609-0808-F25C6F7BACE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ectangle 30">
                    <a:extLst>
                      <a:ext uri="{FF2B5EF4-FFF2-40B4-BE49-F238E27FC236}">
                        <a16:creationId xmlns:a16="http://schemas.microsoft.com/office/drawing/2014/main" id="{78713AFA-796F-39D3-3B84-2064D22FC1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6EB4BD9-BF72-4C01-A716-9B336FED26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90" name="Freeform: Shape 166">
                    <a:extLst>
                      <a:ext uri="{FF2B5EF4-FFF2-40B4-BE49-F238E27FC236}">
                        <a16:creationId xmlns:a16="http://schemas.microsoft.com/office/drawing/2014/main" id="{61421A63-38F7-A4D6-09FB-94A0505B571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Freeform: Shape 167">
                    <a:extLst>
                      <a:ext uri="{FF2B5EF4-FFF2-40B4-BE49-F238E27FC236}">
                        <a16:creationId xmlns:a16="http://schemas.microsoft.com/office/drawing/2014/main" id="{ECCC563E-6C2B-D959-466C-5839F44998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396CE50-3451-0D4E-DE44-E7B8EB58C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1A4E7333-089C-A147-B2DA-1AB8004880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6" name="Freeform 68">
                    <a:extLst>
                      <a:ext uri="{FF2B5EF4-FFF2-40B4-BE49-F238E27FC236}">
                        <a16:creationId xmlns:a16="http://schemas.microsoft.com/office/drawing/2014/main" id="{CB4C3FA2-B8C4-849A-8FEF-FD4156479F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 69">
                    <a:extLst>
                      <a:ext uri="{FF2B5EF4-FFF2-40B4-BE49-F238E27FC236}">
                        <a16:creationId xmlns:a16="http://schemas.microsoft.com/office/drawing/2014/main" id="{A7352DFB-83B4-394B-1682-9EDCDFBBC1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5" name="Line 70">
                  <a:extLst>
                    <a:ext uri="{FF2B5EF4-FFF2-40B4-BE49-F238E27FC236}">
                      <a16:creationId xmlns:a16="http://schemas.microsoft.com/office/drawing/2014/main" id="{6E82FC69-29C3-EF60-F943-47D34C4A8D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48F4876-42E0-223A-3649-665DEE9E0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81" name="Freeform 68">
                  <a:extLst>
                    <a:ext uri="{FF2B5EF4-FFF2-40B4-BE49-F238E27FC236}">
                      <a16:creationId xmlns:a16="http://schemas.microsoft.com/office/drawing/2014/main" id="{15F6C0DC-E8E7-D1B8-D0FE-B80BCBC061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2" name="Freeform 69">
                  <a:extLst>
                    <a:ext uri="{FF2B5EF4-FFF2-40B4-BE49-F238E27FC236}">
                      <a16:creationId xmlns:a16="http://schemas.microsoft.com/office/drawing/2014/main" id="{B516BD6E-1879-9612-82A2-E75657EECA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Line 70">
                  <a:extLst>
                    <a:ext uri="{FF2B5EF4-FFF2-40B4-BE49-F238E27FC236}">
                      <a16:creationId xmlns:a16="http://schemas.microsoft.com/office/drawing/2014/main" id="{3B72CF41-9E67-C139-D4F4-708E1FED12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4A0D3CA-6656-7719-5E51-F8DEAFB5E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02369867-43D8-C03F-DC63-20E1FBDD84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79" name="Freeform: Shape 155">
                    <a:extLst>
                      <a:ext uri="{FF2B5EF4-FFF2-40B4-BE49-F238E27FC236}">
                        <a16:creationId xmlns:a16="http://schemas.microsoft.com/office/drawing/2014/main" id="{5EB569C4-169F-34BC-FEBB-30949323C6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Freeform: Shape 156">
                    <a:extLst>
                      <a:ext uri="{FF2B5EF4-FFF2-40B4-BE49-F238E27FC236}">
                        <a16:creationId xmlns:a16="http://schemas.microsoft.com/office/drawing/2014/main" id="{41F4F8D6-C404-EC22-F096-2B91365DE17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EA3600A3-1B5E-10C1-7E46-1089C36C4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39783C63-0A70-AAF8-E84E-F3069F9F4DA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DD8543D5-4CE1-28E0-BDF7-8FF778D9173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Rectangle 5">
                    <a:extLst>
                      <a:ext uri="{FF2B5EF4-FFF2-40B4-BE49-F238E27FC236}">
                        <a16:creationId xmlns:a16="http://schemas.microsoft.com/office/drawing/2014/main" id="{83A10480-7B05-4D18-4C67-749A22F0EF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778306E-7567-105B-49C5-D0B47055F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B10F73-CC21-DBBD-42AF-359FCE2ED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7" name="Freeform 64">
                  <a:extLst>
                    <a:ext uri="{FF2B5EF4-FFF2-40B4-BE49-F238E27FC236}">
                      <a16:creationId xmlns:a16="http://schemas.microsoft.com/office/drawing/2014/main" id="{1192E8BD-2D2D-62F3-5E55-8A1067953D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81">
                  <a:extLst>
                    <a:ext uri="{FF2B5EF4-FFF2-40B4-BE49-F238E27FC236}">
                      <a16:creationId xmlns:a16="http://schemas.microsoft.com/office/drawing/2014/main" id="{4E36EAEE-1668-5BC8-35EE-52A6B476EF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61">
                  <a:extLst>
                    <a:ext uri="{FF2B5EF4-FFF2-40B4-BE49-F238E27FC236}">
                      <a16:creationId xmlns:a16="http://schemas.microsoft.com/office/drawing/2014/main" id="{A98F5D93-DAE9-B837-43F4-3001654BFF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8">
                  <a:extLst>
                    <a:ext uri="{FF2B5EF4-FFF2-40B4-BE49-F238E27FC236}">
                      <a16:creationId xmlns:a16="http://schemas.microsoft.com/office/drawing/2014/main" id="{A22B5A1D-F5FD-570A-31A9-B5B6001FD6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DFDA00A4-4741-8A3E-37E1-5944D9128F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87">
                  <a:extLst>
                    <a:ext uri="{FF2B5EF4-FFF2-40B4-BE49-F238E27FC236}">
                      <a16:creationId xmlns:a16="http://schemas.microsoft.com/office/drawing/2014/main" id="{25D30ABA-CC93-88D4-A485-5169829A3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0">
                  <a:extLst>
                    <a:ext uri="{FF2B5EF4-FFF2-40B4-BE49-F238E27FC236}">
                      <a16:creationId xmlns:a16="http://schemas.microsoft.com/office/drawing/2014/main" id="{29AC5743-A154-5FCC-FEAF-BE181AAE36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59">
                  <a:extLst>
                    <a:ext uri="{FF2B5EF4-FFF2-40B4-BE49-F238E27FC236}">
                      <a16:creationId xmlns:a16="http://schemas.microsoft.com/office/drawing/2014/main" id="{681BADEE-A841-F52B-17B4-6E4A98C1A2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62">
                  <a:extLst>
                    <a:ext uri="{FF2B5EF4-FFF2-40B4-BE49-F238E27FC236}">
                      <a16:creationId xmlns:a16="http://schemas.microsoft.com/office/drawing/2014/main" id="{28F3F4EE-2767-57DC-FFD6-221AE42946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65">
                  <a:extLst>
                    <a:ext uri="{FF2B5EF4-FFF2-40B4-BE49-F238E27FC236}">
                      <a16:creationId xmlns:a16="http://schemas.microsoft.com/office/drawing/2014/main" id="{746931C4-1A18-CF86-03DA-4556532DCE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79">
                  <a:extLst>
                    <a:ext uri="{FF2B5EF4-FFF2-40B4-BE49-F238E27FC236}">
                      <a16:creationId xmlns:a16="http://schemas.microsoft.com/office/drawing/2014/main" id="{D35564E7-DC6F-8425-E29C-2F5EA5DFAC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82">
                  <a:extLst>
                    <a:ext uri="{FF2B5EF4-FFF2-40B4-BE49-F238E27FC236}">
                      <a16:creationId xmlns:a16="http://schemas.microsoft.com/office/drawing/2014/main" id="{FFA6262B-6649-4668-D529-E5AE62F8CB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85">
                  <a:extLst>
                    <a:ext uri="{FF2B5EF4-FFF2-40B4-BE49-F238E27FC236}">
                      <a16:creationId xmlns:a16="http://schemas.microsoft.com/office/drawing/2014/main" id="{D667FC97-3BF4-73D5-C740-F1BADD8492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88">
                  <a:extLst>
                    <a:ext uri="{FF2B5EF4-FFF2-40B4-BE49-F238E27FC236}">
                      <a16:creationId xmlns:a16="http://schemas.microsoft.com/office/drawing/2014/main" id="{39AFE5D4-10B5-D30E-B59C-659A1DA9D9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05094123-E398-E33E-CD6A-E33C26D5EF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62" name="Line 63">
                    <a:extLst>
                      <a:ext uri="{FF2B5EF4-FFF2-40B4-BE49-F238E27FC236}">
                        <a16:creationId xmlns:a16="http://schemas.microsoft.com/office/drawing/2014/main" id="{F906F588-65C1-A95A-7D85-7823D8E49E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3" name="Line 66">
                    <a:extLst>
                      <a:ext uri="{FF2B5EF4-FFF2-40B4-BE49-F238E27FC236}">
                        <a16:creationId xmlns:a16="http://schemas.microsoft.com/office/drawing/2014/main" id="{C7B48C8D-F301-1161-3B2A-A6F3F21A72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4" name="Line 67">
                    <a:extLst>
                      <a:ext uri="{FF2B5EF4-FFF2-40B4-BE49-F238E27FC236}">
                        <a16:creationId xmlns:a16="http://schemas.microsoft.com/office/drawing/2014/main" id="{C83AB526-0380-8BBB-6A23-3CD3262F5E6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5" name="Line 80">
                    <a:extLst>
                      <a:ext uri="{FF2B5EF4-FFF2-40B4-BE49-F238E27FC236}">
                        <a16:creationId xmlns:a16="http://schemas.microsoft.com/office/drawing/2014/main" id="{5EE58A7A-AD13-F7C9-70E1-F6D6E56B5D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6" name="Line 83">
                    <a:extLst>
                      <a:ext uri="{FF2B5EF4-FFF2-40B4-BE49-F238E27FC236}">
                        <a16:creationId xmlns:a16="http://schemas.microsoft.com/office/drawing/2014/main" id="{144196E9-A395-DE65-A45C-81D81910DBE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7" name="Line 86">
                    <a:extLst>
                      <a:ext uri="{FF2B5EF4-FFF2-40B4-BE49-F238E27FC236}">
                        <a16:creationId xmlns:a16="http://schemas.microsoft.com/office/drawing/2014/main" id="{68D7126B-C85D-5B82-C59F-10A413CBB1E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8" name="Line 89">
                    <a:extLst>
                      <a:ext uri="{FF2B5EF4-FFF2-40B4-BE49-F238E27FC236}">
                        <a16:creationId xmlns:a16="http://schemas.microsoft.com/office/drawing/2014/main" id="{9A4E43EC-4032-6D86-212F-F3A0B9CF91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D296425-0AB8-127C-43F8-A90F1E013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D4DC2C04-D29B-6D72-B999-8E46497FA7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CC7EAE7E-C1F1-EEB7-A25F-EA14966764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4BD5BDC2-9D03-CAC6-2B09-4A553F14CE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Rectangle 30">
                    <a:extLst>
                      <a:ext uri="{FF2B5EF4-FFF2-40B4-BE49-F238E27FC236}">
                        <a16:creationId xmlns:a16="http://schemas.microsoft.com/office/drawing/2014/main" id="{88FF3EC9-074C-FC25-DB58-B16C2A0BAC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Rectangle 30">
                    <a:extLst>
                      <a:ext uri="{FF2B5EF4-FFF2-40B4-BE49-F238E27FC236}">
                        <a16:creationId xmlns:a16="http://schemas.microsoft.com/office/drawing/2014/main" id="{39E899A9-72E6-25A1-D3A2-6584E8934D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1038EE0-9CB5-9E90-77AC-83D62CEFC7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41" name="Freeform: Shape 117">
                    <a:extLst>
                      <a:ext uri="{FF2B5EF4-FFF2-40B4-BE49-F238E27FC236}">
                        <a16:creationId xmlns:a16="http://schemas.microsoft.com/office/drawing/2014/main" id="{F9E5FE40-2ED1-5300-A84C-6AD519A4D1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Freeform: Shape 118">
                    <a:extLst>
                      <a:ext uri="{FF2B5EF4-FFF2-40B4-BE49-F238E27FC236}">
                        <a16:creationId xmlns:a16="http://schemas.microsoft.com/office/drawing/2014/main" id="{F727641C-709A-3C6A-DEEA-A81AAB653E2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B4972BE8-0D60-9BAA-43A0-BA26A499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570ABE8-3EB4-3967-4970-17AB3AECC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7" name="Freeform 68">
                    <a:extLst>
                      <a:ext uri="{FF2B5EF4-FFF2-40B4-BE49-F238E27FC236}">
                        <a16:creationId xmlns:a16="http://schemas.microsoft.com/office/drawing/2014/main" id="{5F057121-AA6F-883F-1242-9B60696471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 69">
                    <a:extLst>
                      <a:ext uri="{FF2B5EF4-FFF2-40B4-BE49-F238E27FC236}">
                        <a16:creationId xmlns:a16="http://schemas.microsoft.com/office/drawing/2014/main" id="{D9688FA8-737B-59D3-C875-E2B9B81123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6" name="Line 70">
                  <a:extLst>
                    <a:ext uri="{FF2B5EF4-FFF2-40B4-BE49-F238E27FC236}">
                      <a16:creationId xmlns:a16="http://schemas.microsoft.com/office/drawing/2014/main" id="{DED5EA3C-9F4E-C16B-4E39-7F7F8A1AD4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242D868-5EFB-87A7-16BF-87544B7D8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32" name="Freeform 68">
                  <a:extLst>
                    <a:ext uri="{FF2B5EF4-FFF2-40B4-BE49-F238E27FC236}">
                      <a16:creationId xmlns:a16="http://schemas.microsoft.com/office/drawing/2014/main" id="{F911D4FD-5089-A4B9-DEA2-A76FFFC84D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69">
                  <a:extLst>
                    <a:ext uri="{FF2B5EF4-FFF2-40B4-BE49-F238E27FC236}">
                      <a16:creationId xmlns:a16="http://schemas.microsoft.com/office/drawing/2014/main" id="{E3ED5AC6-D981-F8EF-9830-C761D103BAF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Line 70">
                  <a:extLst>
                    <a:ext uri="{FF2B5EF4-FFF2-40B4-BE49-F238E27FC236}">
                      <a16:creationId xmlns:a16="http://schemas.microsoft.com/office/drawing/2014/main" id="{1DAFB1A1-4AEE-55C5-13C7-9224BBCE28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A5BEE8B-C4E7-B107-2F0B-699E90200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C43E0A6E-6B6F-74EE-708A-AEE7D39684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30" name="Freeform: Shape 106">
                    <a:extLst>
                      <a:ext uri="{FF2B5EF4-FFF2-40B4-BE49-F238E27FC236}">
                        <a16:creationId xmlns:a16="http://schemas.microsoft.com/office/drawing/2014/main" id="{202F0004-9E7A-EDC8-7190-B58E2C756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1" name="Freeform: Shape 107">
                    <a:extLst>
                      <a:ext uri="{FF2B5EF4-FFF2-40B4-BE49-F238E27FC236}">
                        <a16:creationId xmlns:a16="http://schemas.microsoft.com/office/drawing/2014/main" id="{BF68E52D-6265-2C67-83F4-7F5C62B432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934C651-3097-4194-E207-2436245C0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A0391E8-EAB8-B919-813B-67A4553D12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Rectangle 5">
                    <a:extLst>
                      <a:ext uri="{FF2B5EF4-FFF2-40B4-BE49-F238E27FC236}">
                        <a16:creationId xmlns:a16="http://schemas.microsoft.com/office/drawing/2014/main" id="{4446A80D-C627-5EBA-4FDC-87843C1B9BB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5">
                    <a:extLst>
                      <a:ext uri="{FF2B5EF4-FFF2-40B4-BE49-F238E27FC236}">
                        <a16:creationId xmlns:a16="http://schemas.microsoft.com/office/drawing/2014/main" id="{596DA4E3-F86C-392A-FB48-242DBC2B34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F4F7DFB7-6644-F749-AE35-A9995E17A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22640" y="382695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527B5-848A-99B7-DEBB-77812ED065B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F9B00-4E40-FD83-0F7C-54512E970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1FECC-BA25-A5B2-A345-A3E65C868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6096" y="4059723"/>
            <a:ext cx="4133088" cy="210312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 marL="6858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 marL="9144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096" y="548640"/>
            <a:ext cx="4133088" cy="2986385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76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28DC48-00C6-EBEB-EC03-5D122ECF1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0212" y="295656"/>
            <a:ext cx="5372481" cy="628845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937760"/>
            <a:ext cx="4937760" cy="138074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88720"/>
            <a:ext cx="4937760" cy="373989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2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64FEE6-6395-124F-D5E5-CB39A09F74B6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0525EF-886F-AC42-7343-BCD034E2B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A8A8E47A-FDF5-50B4-4618-C4A33A14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F09EDABE-26FB-7A79-5E5F-B8AD04C9F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DB87FB9-B1F5-F6AE-0228-7FA380AB6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7BDD086-994B-3951-7EA1-38884495F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4">
                <a:extLst>
                  <a:ext uri="{FF2B5EF4-FFF2-40B4-BE49-F238E27FC236}">
                    <a16:creationId xmlns:a16="http://schemas.microsoft.com/office/drawing/2014/main" id="{B3EFDABE-410D-EF8D-61E8-EE12A74A4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87">
                <a:extLst>
                  <a:ext uri="{FF2B5EF4-FFF2-40B4-BE49-F238E27FC236}">
                    <a16:creationId xmlns:a16="http://schemas.microsoft.com/office/drawing/2014/main" id="{D8FFB40C-5E15-95EF-4B23-067F2A350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CFA464F4-D964-530E-FA7D-D25F0A9F0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id="{F60BEB1C-DF4B-927D-1E0A-683BD39FA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A17898DB-E35C-3A9A-435D-9BCE2DD8E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5">
                <a:extLst>
                  <a:ext uri="{FF2B5EF4-FFF2-40B4-BE49-F238E27FC236}">
                    <a16:creationId xmlns:a16="http://schemas.microsoft.com/office/drawing/2014/main" id="{CBE2BF2F-7E74-3DD9-186E-912B073D0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49F71F86-6386-300F-7999-42ADAFCDD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2">
                <a:extLst>
                  <a:ext uri="{FF2B5EF4-FFF2-40B4-BE49-F238E27FC236}">
                    <a16:creationId xmlns:a16="http://schemas.microsoft.com/office/drawing/2014/main" id="{272CBC94-1FB5-29DD-4296-1EA210708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D2991E6-DCC1-0573-F0B2-5382A6C60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2AEDDE2-F8D5-ED87-23A5-63DAAC088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7AAF43A-91DA-4185-DFAB-1D39B0B14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7" name="Line 63">
                  <a:extLst>
                    <a:ext uri="{FF2B5EF4-FFF2-40B4-BE49-F238E27FC236}">
                      <a16:creationId xmlns:a16="http://schemas.microsoft.com/office/drawing/2014/main" id="{35FFD34C-40E3-A60B-76EE-AECF44B08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6">
                  <a:extLst>
                    <a:ext uri="{FF2B5EF4-FFF2-40B4-BE49-F238E27FC236}">
                      <a16:creationId xmlns:a16="http://schemas.microsoft.com/office/drawing/2014/main" id="{92576DA0-9F10-00AF-6282-619223BA45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67">
                  <a:extLst>
                    <a:ext uri="{FF2B5EF4-FFF2-40B4-BE49-F238E27FC236}">
                      <a16:creationId xmlns:a16="http://schemas.microsoft.com/office/drawing/2014/main" id="{03FBA44C-D20F-47A2-62F6-2154950EEE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0">
                  <a:extLst>
                    <a:ext uri="{FF2B5EF4-FFF2-40B4-BE49-F238E27FC236}">
                      <a16:creationId xmlns:a16="http://schemas.microsoft.com/office/drawing/2014/main" id="{DDD4051D-4885-B8EF-F73F-8BCC936B11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3">
                  <a:extLst>
                    <a:ext uri="{FF2B5EF4-FFF2-40B4-BE49-F238E27FC236}">
                      <a16:creationId xmlns:a16="http://schemas.microsoft.com/office/drawing/2014/main" id="{7A2A002C-64A0-5FE8-8DE8-4702055EF8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86">
                  <a:extLst>
                    <a:ext uri="{FF2B5EF4-FFF2-40B4-BE49-F238E27FC236}">
                      <a16:creationId xmlns:a16="http://schemas.microsoft.com/office/drawing/2014/main" id="{F88510A4-6BE3-9532-3F93-FEC2A23C87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89">
                  <a:extLst>
                    <a:ext uri="{FF2B5EF4-FFF2-40B4-BE49-F238E27FC236}">
                      <a16:creationId xmlns:a16="http://schemas.microsoft.com/office/drawing/2014/main" id="{9BABD774-DBCA-30BC-4131-4F1577FAEF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9AFFB3-9F1A-3E38-0F08-5D2791AFA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10" name="Freeform 64">
                <a:extLst>
                  <a:ext uri="{FF2B5EF4-FFF2-40B4-BE49-F238E27FC236}">
                    <a16:creationId xmlns:a16="http://schemas.microsoft.com/office/drawing/2014/main" id="{EA1D0E4F-E46D-8CCB-C5E5-25E5C1E30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1">
                <a:extLst>
                  <a:ext uri="{FF2B5EF4-FFF2-40B4-BE49-F238E27FC236}">
                    <a16:creationId xmlns:a16="http://schemas.microsoft.com/office/drawing/2014/main" id="{CC53FE50-7808-83C8-D8F2-2E8DA5311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B919EF98-7B2F-6B04-7A77-AE875D533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1B0D9C04-0F2C-8B44-18FA-FC2024A09C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84">
                <a:extLst>
                  <a:ext uri="{FF2B5EF4-FFF2-40B4-BE49-F238E27FC236}">
                    <a16:creationId xmlns:a16="http://schemas.microsoft.com/office/drawing/2014/main" id="{362D619A-CD55-CF0F-0422-1B8D7B52D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065F7B4C-A938-3C32-A861-A7587B5ED7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CB749656-8463-F0E6-D036-DD50CE3DF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03A5A064-4A6E-94C6-0076-456A76039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72E10200-1944-FD96-1E5B-E098B8882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5">
                <a:extLst>
                  <a:ext uri="{FF2B5EF4-FFF2-40B4-BE49-F238E27FC236}">
                    <a16:creationId xmlns:a16="http://schemas.microsoft.com/office/drawing/2014/main" id="{EC6AD87D-3D37-1325-B5D7-475D0D4F0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C809F72C-9526-16ED-4C68-0CD1508A4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C7501AEE-3511-7DA8-5507-E58163F15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B5B3B3C2-40C7-5724-D6DD-A7FD525E5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8">
                <a:extLst>
                  <a:ext uri="{FF2B5EF4-FFF2-40B4-BE49-F238E27FC236}">
                    <a16:creationId xmlns:a16="http://schemas.microsoft.com/office/drawing/2014/main" id="{0685F264-945C-7E67-FED1-0A8FDCD23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1DF5D6B-A63F-B56E-BED3-BBA18B004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" name="Line 63">
                  <a:extLst>
                    <a:ext uri="{FF2B5EF4-FFF2-40B4-BE49-F238E27FC236}">
                      <a16:creationId xmlns:a16="http://schemas.microsoft.com/office/drawing/2014/main" id="{9C52AE5B-80CF-FCA5-A301-C9B63524BE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66">
                  <a:extLst>
                    <a:ext uri="{FF2B5EF4-FFF2-40B4-BE49-F238E27FC236}">
                      <a16:creationId xmlns:a16="http://schemas.microsoft.com/office/drawing/2014/main" id="{F3010A9D-7D19-D866-7901-002C392914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67">
                  <a:extLst>
                    <a:ext uri="{FF2B5EF4-FFF2-40B4-BE49-F238E27FC236}">
                      <a16:creationId xmlns:a16="http://schemas.microsoft.com/office/drawing/2014/main" id="{28EA7283-1E23-555B-CC7B-A33AA653F2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80">
                  <a:extLst>
                    <a:ext uri="{FF2B5EF4-FFF2-40B4-BE49-F238E27FC236}">
                      <a16:creationId xmlns:a16="http://schemas.microsoft.com/office/drawing/2014/main" id="{4F797A27-15AB-6170-23BF-8524DD8690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83">
                  <a:extLst>
                    <a:ext uri="{FF2B5EF4-FFF2-40B4-BE49-F238E27FC236}">
                      <a16:creationId xmlns:a16="http://schemas.microsoft.com/office/drawing/2014/main" id="{1E2C16E9-4D3E-3E94-2784-236D16B781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86">
                  <a:extLst>
                    <a:ext uri="{FF2B5EF4-FFF2-40B4-BE49-F238E27FC236}">
                      <a16:creationId xmlns:a16="http://schemas.microsoft.com/office/drawing/2014/main" id="{28440BE9-C3A0-9278-6300-38A20C6036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89">
                  <a:extLst>
                    <a:ext uri="{FF2B5EF4-FFF2-40B4-BE49-F238E27FC236}">
                      <a16:creationId xmlns:a16="http://schemas.microsoft.com/office/drawing/2014/main" id="{F096B6BD-724F-1EF4-8567-708DA2A21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D6C00DCA-8042-28CC-7733-F23E4BF0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CA419D95-2441-367A-791C-9BFF447B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503C1E9-A9FC-A423-20DB-6F2A1BC3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463040"/>
            <a:ext cx="7772400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463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A3B1714-633E-6EE4-2EEA-072FA0231A3D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234EE4-D59F-9595-0CAF-7E2B184B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93667-DAEE-BF37-1DB5-FBDEEB8B0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9747B89-1B4D-4C1A-E343-D17E46FF54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840429C-AD32-422F-0EB5-9CEF123D90A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16D36F6E-763C-7D59-3110-B58BF69F59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C7D62A00-0021-3E68-2F15-1F446A907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2F72EF90-C961-E32C-DC61-BF6B4BCF2D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BC4B4E9-DD4D-CF42-1A17-19944A46D9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7" name="Freeform: Shape 57">
                    <a:extLst>
                      <a:ext uri="{FF2B5EF4-FFF2-40B4-BE49-F238E27FC236}">
                        <a16:creationId xmlns:a16="http://schemas.microsoft.com/office/drawing/2014/main" id="{D8B78FF7-F53D-26F6-0193-BB8C5BAA65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Freeform: Shape 58">
                    <a:extLst>
                      <a:ext uri="{FF2B5EF4-FFF2-40B4-BE49-F238E27FC236}">
                        <a16:creationId xmlns:a16="http://schemas.microsoft.com/office/drawing/2014/main" id="{E78BE96D-BBD4-7722-A220-17FB4C9E16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972467-2E19-E51B-3CB8-C689E4ADB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BC28241-A8AC-A3BA-60F6-B1D98F3754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" name="Freeform 68">
                    <a:extLst>
                      <a:ext uri="{FF2B5EF4-FFF2-40B4-BE49-F238E27FC236}">
                        <a16:creationId xmlns:a16="http://schemas.microsoft.com/office/drawing/2014/main" id="{3B1310B4-6584-4B7F-55BD-FA6BD60940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" name="Freeform 69">
                    <a:extLst>
                      <a:ext uri="{FF2B5EF4-FFF2-40B4-BE49-F238E27FC236}">
                        <a16:creationId xmlns:a16="http://schemas.microsoft.com/office/drawing/2014/main" id="{B8E757E4-39BA-2D4D-1282-EB401424DD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E5F9323E-9E51-34EA-E786-5DD2B96DD6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9C04C-5D0D-0DE0-CBC4-50D633AD4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CFF766-676D-A1AA-7C2C-FF66EE535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977AEAB-78CE-3F68-9FB4-17ECFE6A02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8124234-A0FE-CFFA-1DF2-0A0E1C869C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FADBB8B7-DB6D-25AF-0EA5-10A888E1AB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CD4F824D-4613-D9E2-6EEC-F468282A62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8F3DADDB-772F-D01F-4146-D2160556D58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50E9CE-7919-386C-ACAD-B392FA0248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141">
                    <a:extLst>
                      <a:ext uri="{FF2B5EF4-FFF2-40B4-BE49-F238E27FC236}">
                        <a16:creationId xmlns:a16="http://schemas.microsoft.com/office/drawing/2014/main" id="{677DD91C-F25C-A581-878A-40BD59CC37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142">
                    <a:extLst>
                      <a:ext uri="{FF2B5EF4-FFF2-40B4-BE49-F238E27FC236}">
                        <a16:creationId xmlns:a16="http://schemas.microsoft.com/office/drawing/2014/main" id="{47FB4B59-3004-AEFD-E4CE-32ACF51DD4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37D399C-13F0-F535-B7FB-BE7158093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95CAC00-9D51-EBE1-B672-C38C7C6808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4EA30DDB-D605-CD01-CD14-7B0042A770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FFB3AD06-597D-0A93-F9E5-3BCCAC06E3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0BC08890-16A3-DD5A-A157-35BDC3A4DD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C95BBF15-A343-270F-0EA8-B8EE401AE6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27EE3CB-33AA-E1EF-BD4D-FE872F5E8D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8AE7F2B-F721-79E7-7462-157C98B25B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23D82-12FF-B662-F377-51D819DC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cap="all" spc="1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33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89EAA-E3B5-7904-98E0-CECB9A18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B8381-1EBC-AEC1-0F78-956977AF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DECDB-2EF3-B217-DA4B-FC0605CB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554480"/>
            <a:ext cx="1106424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2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21" r:id="rId56"/>
    <p:sldLayoutId id="2147483822" r:id="rId57"/>
    <p:sldLayoutId id="2147483823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 spc="0" baseline="0">
          <a:solidFill>
            <a:schemeClr val="tx1">
              <a:lumMod val="75000"/>
              <a:lumOff val="2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356616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56616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8992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78992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01368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E673-2DC6-2B25-D931-151AF6A6D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>
            <a:normAutofit/>
          </a:bodyPr>
          <a:lstStyle/>
          <a:p>
            <a:r>
              <a:rPr lang="en-US" err="1">
                <a:ea typeface="Batang"/>
              </a:rPr>
              <a:t>Dinic's</a:t>
            </a:r>
            <a:r>
              <a:rPr lang="en-US">
                <a:ea typeface="Batang"/>
              </a:rPr>
              <a:t> ALGORITHM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B5268-1F49-1D3F-4A64-3B7A6B9BF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/>
          <a:lstStyle/>
          <a:p>
            <a:r>
              <a:rPr lang="en-US"/>
              <a:t>Presented by SRIJA KATTAMGUR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23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22E0-9518-B7A8-1566-308A99F7E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748" y="465057"/>
            <a:ext cx="10972800" cy="786384"/>
          </a:xfrm>
        </p:spPr>
        <p:txBody>
          <a:bodyPr>
            <a:normAutofit/>
          </a:bodyPr>
          <a:lstStyle/>
          <a:p>
            <a:r>
              <a:rPr lang="en-US" sz="2000" b="1">
                <a:latin typeface="Calibri"/>
                <a:ea typeface="Batang"/>
                <a:cs typeface="Calibri"/>
              </a:rPr>
              <a:t>Reference</a:t>
            </a:r>
            <a:r>
              <a:rPr lang="en-US" sz="2000">
                <a:ea typeface="Batang"/>
              </a:rPr>
              <a:t>:</a:t>
            </a:r>
            <a:r>
              <a:rPr lang="en-US" sz="2000">
                <a:ea typeface="+mj-lt"/>
                <a:cs typeface="+mj-lt"/>
              </a:rPr>
              <a:t> https://youtu.be/duKIzgJQ1w8?si=XlyhFaAJ-V5Ub4zS</a:t>
            </a:r>
            <a:endParaRPr lang="en-US" sz="2000">
              <a:ea typeface="Batang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5756F-D012-F94D-2B05-42BA50E96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153228"/>
            <a:ext cx="10972800" cy="548640"/>
          </a:xfrm>
        </p:spPr>
        <p:txBody>
          <a:bodyPr>
            <a:normAutofit/>
          </a:bodyPr>
          <a:lstStyle/>
          <a:p>
            <a:r>
              <a:rPr lang="en-US"/>
              <a:t>    </a:t>
            </a:r>
            <a:r>
              <a:rPr lang="en-US" spc="100"/>
              <a:t>.</a:t>
            </a:r>
          </a:p>
        </p:txBody>
      </p:sp>
      <p:pic>
        <p:nvPicPr>
          <p:cNvPr id="9" name="Picture Placeholder 8" descr="Any Questions Vector Art, Icons, and ...">
            <a:extLst>
              <a:ext uri="{FF2B5EF4-FFF2-40B4-BE49-F238E27FC236}">
                <a16:creationId xmlns:a16="http://schemas.microsoft.com/office/drawing/2014/main" id="{D97DA7FB-BCD5-8501-0837-F08164A57D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631" b="18631"/>
          <a:stretch/>
        </p:blipFill>
        <p:spPr>
          <a:xfrm>
            <a:off x="4133849" y="1460683"/>
            <a:ext cx="3324225" cy="3057525"/>
          </a:xfrm>
        </p:spPr>
      </p:pic>
    </p:spTree>
    <p:extLst>
      <p:ext uri="{BB962C8B-B14F-4D97-AF65-F5344CB8AC3E}">
        <p14:creationId xmlns:p14="http://schemas.microsoft.com/office/powerpoint/2010/main" val="62420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A5DF-8F24-44CE-326B-B247866C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CF7D-92C9-3D0E-E489-4744B219D3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  <a:p>
            <a:r>
              <a:rPr lang="en-US"/>
              <a:t>Why </a:t>
            </a:r>
            <a:r>
              <a:rPr lang="en-US" err="1"/>
              <a:t>its</a:t>
            </a:r>
            <a:r>
              <a:rPr lang="en-US"/>
              <a:t> better?</a:t>
            </a:r>
          </a:p>
          <a:p>
            <a:r>
              <a:rPr lang="en-US"/>
              <a:t>Overview</a:t>
            </a:r>
          </a:p>
          <a:p>
            <a:r>
              <a:rPr lang="en-US"/>
              <a:t>example</a:t>
            </a:r>
          </a:p>
          <a:p>
            <a:r>
              <a:rPr lang="en-US"/>
              <a:t>Time complexity</a:t>
            </a:r>
          </a:p>
          <a:p>
            <a:r>
              <a:rPr lang="en-US"/>
              <a:t>Applications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5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CCF80C-1061-68EB-ED43-4C6BF495E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99" y="1402080"/>
            <a:ext cx="5996940" cy="351663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56235" indent="-356235"/>
            <a:r>
              <a:rPr lang="en-US" sz="24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Dinic's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Algorithm solves the Maximum Flow problem.</a:t>
            </a:r>
            <a:endParaRPr lang="en-US" sz="2400"/>
          </a:p>
          <a:p>
            <a:pPr marL="356235" indent="-356235"/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Think of it like a water pipe network: each pipe has a capacity.</a:t>
            </a:r>
            <a:endParaRPr lang="en-US" sz="2400"/>
          </a:p>
          <a:p>
            <a:pPr marL="356235" indent="-356235"/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Goal: Find the maximum amount of flow from the source (S) to the sink (T) without exceeding capacities.</a:t>
            </a:r>
            <a:endParaRPr lang="en-US" sz="2400"/>
          </a:p>
          <a:p>
            <a:pPr marL="356235" indent="-356235"/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 marL="356235" indent="-356235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60F577-6793-420D-5E2E-028A5AB3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Batang"/>
              </a:rPr>
              <a:t>                          Introduction</a:t>
            </a:r>
            <a:endParaRPr lang="en-US"/>
          </a:p>
        </p:txBody>
      </p:sp>
      <p:pic>
        <p:nvPicPr>
          <p:cNvPr id="4" name="Picture 3" descr="A diagram of a water treatment plant&#10;&#10;AI-generated content may be incorrect.">
            <a:extLst>
              <a:ext uri="{FF2B5EF4-FFF2-40B4-BE49-F238E27FC236}">
                <a16:creationId xmlns:a16="http://schemas.microsoft.com/office/drawing/2014/main" id="{5C89F3CC-E99B-A355-7681-48AED0DF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0" y="1524000"/>
            <a:ext cx="53244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1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498628-BF89-2063-8624-00CF16C4E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6235" indent="-356235"/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Ford-Fulkerson can run indefinitely or inefficiently in some cases.</a:t>
            </a:r>
            <a:endParaRPr lang="en-US"/>
          </a:p>
          <a:p>
            <a:pPr marL="356235" indent="-356235"/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Dinic's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builds level graphs to group shortest paths.</a:t>
            </a:r>
            <a:endParaRPr lang="en-US"/>
          </a:p>
          <a:p>
            <a:pPr marL="356235" indent="-356235"/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Pushes flow more efficiently using DFS on these paths.</a:t>
            </a:r>
            <a:endParaRPr lang="en-US"/>
          </a:p>
          <a:p>
            <a:pPr marL="356235" indent="-356235"/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Faster on large or layered graphs.</a:t>
            </a:r>
            <a:endParaRPr lang="en-US"/>
          </a:p>
          <a:p>
            <a:pPr marL="356235" indent="-356235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C84764-6D6B-D412-21D1-3E4B6B7F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Batang"/>
              </a:rPr>
              <a:t>WHY DINIC'S IS BETTER?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6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2C17-44A6-F5A1-60D0-A9C13257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85" y="2544341"/>
            <a:ext cx="3595634" cy="1757505"/>
          </a:xfrm>
        </p:spPr>
        <p:txBody>
          <a:bodyPr/>
          <a:lstStyle/>
          <a:p>
            <a:r>
              <a:rPr lang="en-US">
                <a:ea typeface="Batang"/>
              </a:rPr>
              <a:t>OVERVIEW OF </a:t>
            </a:r>
            <a:br>
              <a:rPr lang="en-US">
                <a:ea typeface="Batang"/>
              </a:rPr>
            </a:br>
            <a:r>
              <a:rPr lang="en-US">
                <a:ea typeface="Batang"/>
              </a:rPr>
              <a:t>     DINIC'S     ALGORITHM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2F777-87ED-4927-9FBA-1A335F8F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sz="1800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C4160-D986-235B-6720-620D6ADF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56235" indent="-356235">
              <a:buNone/>
            </a:pPr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Dinic's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works in repeated phases:</a:t>
            </a:r>
            <a:endParaRPr lang="en-US"/>
          </a:p>
          <a:p>
            <a:pPr marL="356235" indent="-356235">
              <a:buNone/>
            </a:pPr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 1. Use BFS to build a level graph.</a:t>
            </a:r>
            <a:endParaRPr lang="en-US"/>
          </a:p>
          <a:p>
            <a:pPr marL="356235" indent="-356235">
              <a:buNone/>
            </a:pPr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 2. Use DFS to push flow through shortest paths.</a:t>
            </a:r>
            <a:endParaRPr lang="en-US"/>
          </a:p>
          <a:p>
            <a:pPr marL="356235" indent="-356235">
              <a:buNone/>
            </a:pPr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 3. Repeat until no more augmenting paths exist.</a:t>
            </a:r>
            <a:endParaRPr lang="en-US"/>
          </a:p>
          <a:p>
            <a:pPr marL="356235" indent="-356235">
              <a:buNone/>
            </a:pPr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Limits unnecessary backtracking, improving performance.</a:t>
            </a:r>
            <a:endParaRPr lang="en-US"/>
          </a:p>
          <a:p>
            <a:pPr marL="0" indent="0">
              <a:buNone/>
            </a:pP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79523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FFE2F1-4D26-E658-DA2F-0EC87F65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73" y="123444"/>
            <a:ext cx="10652760" cy="1133856"/>
          </a:xfrm>
        </p:spPr>
        <p:txBody>
          <a:bodyPr/>
          <a:lstStyle/>
          <a:p>
            <a:r>
              <a:rPr lang="en-US">
                <a:ea typeface="Batang"/>
              </a:rPr>
              <a:t>                      EXAMPLE SETUP</a:t>
            </a:r>
            <a:endParaRPr lang="en-US"/>
          </a:p>
        </p:txBody>
      </p:sp>
      <p:pic>
        <p:nvPicPr>
          <p:cNvPr id="2" name="Content Placeholder 1" descr="Dinic’s algorithm for Maximum Flow | GeeksforGeeks">
            <a:extLst>
              <a:ext uri="{FF2B5EF4-FFF2-40B4-BE49-F238E27FC236}">
                <a16:creationId xmlns:a16="http://schemas.microsoft.com/office/drawing/2014/main" id="{D0EA270A-882A-43A8-CDE9-1B2158E98D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51056" y="1972677"/>
            <a:ext cx="5440510" cy="3509811"/>
          </a:xfrm>
        </p:spPr>
      </p:pic>
    </p:spTree>
    <p:extLst>
      <p:ext uri="{BB962C8B-B14F-4D97-AF65-F5344CB8AC3E}">
        <p14:creationId xmlns:p14="http://schemas.microsoft.com/office/powerpoint/2010/main" val="71870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B759-F1F1-EF8C-B869-3581DEC5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51" y="1151763"/>
            <a:ext cx="7342307" cy="1133856"/>
          </a:xfrm>
        </p:spPr>
        <p:txBody>
          <a:bodyPr/>
          <a:lstStyle/>
          <a:p>
            <a:r>
              <a:rPr lang="en-US">
                <a:ea typeface="Batang"/>
              </a:rPr>
              <a:t>Time complexity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0851-C5F2-718B-E7F2-4B2752953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32025" y="2936874"/>
            <a:ext cx="10890374" cy="2743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General graphs: O(V² E).</a:t>
            </a:r>
            <a:endParaRPr lang="en-US"/>
          </a:p>
          <a:p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Unit capacity graphs: O(E √V).</a:t>
            </a:r>
            <a:endParaRPr lang="en-US"/>
          </a:p>
          <a:p>
            <a:r>
              <a:rPr lang="en-US" sz="3200">
                <a:latin typeface="Arial"/>
                <a:cs typeface="Arial"/>
              </a:rPr>
              <a:t>•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Efficient on large and layered graphs.</a:t>
            </a:r>
            <a:endParaRPr lang="en-US"/>
          </a:p>
          <a:p>
            <a:r>
              <a:rPr lang="en-US"/>
              <a:t>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2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3BE3DA-F540-7582-A712-B05FD6F2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Real-world uses: </a:t>
            </a:r>
          </a:p>
          <a:p>
            <a:pPr marL="356235" indent="-356235"/>
            <a:r>
              <a:rPr lang="en-US" sz="20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Data networks — Optimize data packet routing without overloading links. 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56235" indent="-356235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Traffic networks — Maximize vehicle flow through roads and intersections.</a:t>
            </a:r>
            <a:endParaRPr lang="en-US" sz="2000">
              <a:solidFill>
                <a:srgbClr val="000000"/>
              </a:solidFill>
              <a:latin typeface="Avenir Next LT Pro Light"/>
              <a:ea typeface="Calibri"/>
              <a:cs typeface="Calibri"/>
            </a:endParaRPr>
          </a:p>
          <a:p>
            <a:pPr marL="356235" indent="-356235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Project scheduling — Allocate time and resources under constraints to maximize completed tasks.</a:t>
            </a:r>
            <a:endParaRPr lang="en-US" sz="2000">
              <a:solidFill>
                <a:srgbClr val="000000"/>
              </a:solidFill>
              <a:latin typeface="Avenir Next LT Pro Light"/>
              <a:ea typeface="Calibri"/>
              <a:cs typeface="Calibri"/>
            </a:endParaRPr>
          </a:p>
          <a:p>
            <a:pPr marL="356235" indent="-356235"/>
            <a:endParaRPr lang="en-US" sz="2000">
              <a:solidFill>
                <a:srgbClr val="000000"/>
              </a:solidFill>
              <a:latin typeface="Avenir Next LT Pro Light"/>
              <a:ea typeface="Calibri"/>
              <a:cs typeface="Calibri"/>
            </a:endParaRPr>
          </a:p>
          <a:p>
            <a:pPr marL="356235" indent="-356235"/>
            <a:endParaRPr lang="en-US" sz="2000">
              <a:solidFill>
                <a:srgbClr val="000000"/>
              </a:solidFill>
              <a:latin typeface="Avenir Next LT Pro Light"/>
              <a:ea typeface="Calibri"/>
              <a:cs typeface="Calibri"/>
            </a:endParaRPr>
          </a:p>
          <a:p>
            <a:pPr marL="457200" indent="-457200"/>
            <a:endParaRPr lang="en-US" sz="3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56235" indent="-356235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1A694-8A1C-7903-3D21-4E357D34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                           Applications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8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5D4EBF-6316-D5B0-B51A-3C39185F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 Q: </a:t>
            </a:r>
            <a:r>
              <a:rPr lang="en-US" b="1">
                <a:ea typeface="+mn-lt"/>
                <a:cs typeface="+mn-lt"/>
              </a:rPr>
              <a:t>When does </a:t>
            </a:r>
            <a:r>
              <a:rPr lang="en-US" b="1" err="1">
                <a:ea typeface="+mn-lt"/>
                <a:cs typeface="+mn-lt"/>
              </a:rPr>
              <a:t>Dinic’s</a:t>
            </a:r>
            <a:r>
              <a:rPr lang="en-US" b="1">
                <a:ea typeface="+mn-lt"/>
                <a:cs typeface="+mn-lt"/>
              </a:rPr>
              <a:t> Algorithm terminate?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 b="1">
                <a:ea typeface="+mn-lt"/>
                <a:cs typeface="+mn-lt"/>
              </a:rPr>
              <a:t>A:</a:t>
            </a:r>
            <a:r>
              <a:rPr lang="en-US">
                <a:ea typeface="+mn-lt"/>
                <a:cs typeface="+mn-lt"/>
              </a:rPr>
              <a:t> It terminates when BFS can no longer find a path from the source to the sink in the residual           graph—meaning no more augmenting paths exist.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 Q :Why do we use BFS in </a:t>
            </a:r>
            <a:r>
              <a:rPr lang="en-US" b="1" err="1">
                <a:ea typeface="+mn-lt"/>
                <a:cs typeface="+mn-lt"/>
              </a:rPr>
              <a:t>Dinic’s</a:t>
            </a:r>
            <a:r>
              <a:rPr lang="en-US" b="1">
                <a:ea typeface="+mn-lt"/>
                <a:cs typeface="+mn-lt"/>
              </a:rPr>
              <a:t> Algorithm?</a:t>
            </a:r>
            <a:endParaRPr lang="en-US">
              <a:ea typeface="+mn-lt"/>
              <a:cs typeface="+mn-lt"/>
            </a:endParaRPr>
          </a:p>
          <a:p>
            <a:pPr marL="356235" indent="-356235">
              <a:buNone/>
            </a:pPr>
            <a:r>
              <a:rPr lang="en-US">
                <a:ea typeface="+mn-lt"/>
                <a:cs typeface="+mn-lt"/>
              </a:rPr>
              <a:t>  </a:t>
            </a:r>
            <a:r>
              <a:rPr lang="en-US" b="1">
                <a:ea typeface="+mn-lt"/>
                <a:cs typeface="+mn-lt"/>
              </a:rPr>
              <a:t>A:</a:t>
            </a:r>
            <a:r>
              <a:rPr lang="en-US">
                <a:ea typeface="+mn-lt"/>
                <a:cs typeface="+mn-lt"/>
              </a:rPr>
              <a:t> BFS is used to build a level graph, grouping nodes based on their distance from the source. This helps guide the DFS to push flow efficiently through shortest paths.</a:t>
            </a:r>
            <a:endParaRPr lang="en-US"/>
          </a:p>
          <a:p>
            <a:pPr marL="356235" indent="-356235">
              <a:buNone/>
            </a:pPr>
            <a:r>
              <a:rPr lang="en-US" b="1">
                <a:ea typeface="+mn-lt"/>
                <a:cs typeface="+mn-lt"/>
              </a:rPr>
              <a:t> Q: Can </a:t>
            </a:r>
            <a:r>
              <a:rPr lang="en-US" b="1" err="1">
                <a:ea typeface="+mn-lt"/>
                <a:cs typeface="+mn-lt"/>
              </a:rPr>
              <a:t>Dinic’s</a:t>
            </a:r>
            <a:r>
              <a:rPr lang="en-US" b="1">
                <a:ea typeface="+mn-lt"/>
                <a:cs typeface="+mn-lt"/>
              </a:rPr>
              <a:t> Algorithm handle negative edge weights?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356235" indent="-356235">
              <a:buNone/>
            </a:pPr>
            <a:r>
              <a:rPr lang="en-US" b="1">
                <a:ea typeface="+mn-lt"/>
                <a:cs typeface="+mn-lt"/>
              </a:rPr>
              <a:t>  A:</a:t>
            </a:r>
            <a:r>
              <a:rPr lang="en-US">
                <a:ea typeface="+mn-lt"/>
                <a:cs typeface="+mn-lt"/>
              </a:rPr>
              <a:t> No. </a:t>
            </a:r>
            <a:r>
              <a:rPr lang="en-US" err="1">
                <a:ea typeface="+mn-lt"/>
                <a:cs typeface="+mn-lt"/>
              </a:rPr>
              <a:t>Dinic’s</a:t>
            </a:r>
            <a:r>
              <a:rPr lang="en-US">
                <a:ea typeface="+mn-lt"/>
                <a:cs typeface="+mn-lt"/>
              </a:rPr>
              <a:t> Algorithm, like most max-flow algorithms, assumes non-negative capacities. Negative weights violate the flow conservation and capacity rules.</a:t>
            </a:r>
            <a:endParaRPr lang="en-US"/>
          </a:p>
          <a:p>
            <a:pPr marL="356235" indent="-356235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356235" indent="-356235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C95335-635B-9F9D-8989-F4FA428A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Batang"/>
              </a:rPr>
              <a:t>                             Questions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78073"/>
      </p:ext>
    </p:extLst>
  </p:cSld>
  <p:clrMapOvr>
    <a:masterClrMapping/>
  </p:clrMapOvr>
</p:sld>
</file>

<file path=ppt/theme/theme1.xml><?xml version="1.0" encoding="utf-8"?>
<a:theme xmlns:a="http://schemas.openxmlformats.org/drawingml/2006/main" name="Frost">
  <a:themeElements>
    <a:clrScheme name="Frosty Design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757E36"/>
      </a:accent1>
      <a:accent2>
        <a:srgbClr val="B494C2"/>
      </a:accent2>
      <a:accent3>
        <a:srgbClr val="8FA2A3"/>
      </a:accent3>
      <a:accent4>
        <a:srgbClr val="CE7F00"/>
      </a:accent4>
      <a:accent5>
        <a:srgbClr val="D15928"/>
      </a:accent5>
      <a:accent6>
        <a:srgbClr val="B7836F"/>
      </a:accent6>
      <a:hlink>
        <a:srgbClr val="467886"/>
      </a:hlink>
      <a:folHlink>
        <a:srgbClr val="96607D"/>
      </a:folHlink>
    </a:clrScheme>
    <a:fontScheme name="Custom 52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 Design_win32_EF_v8" id="{E57F70AE-3A2F-4557-BDD1-21E65A9A0A0C}" vid="{2E8812D5-D458-4E08-AD15-9B8285E6A2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8778BE-8E01-4C63-9D69-0B975B6CA9FF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F361F2A-2EA0-4BA8-830A-64FFB91B79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310FC-FCBF-4C13-8341-E1A358C4F17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Frost</vt:lpstr>
      <vt:lpstr>Dinic's ALGORITHM</vt:lpstr>
      <vt:lpstr>agenda</vt:lpstr>
      <vt:lpstr>                          Introduction</vt:lpstr>
      <vt:lpstr>WHY DINIC'S IS BETTER?</vt:lpstr>
      <vt:lpstr>OVERVIEW OF       DINIC'S     ALGORITHM</vt:lpstr>
      <vt:lpstr>                      EXAMPLE SETUP</vt:lpstr>
      <vt:lpstr>Time complexity</vt:lpstr>
      <vt:lpstr>                            Applications</vt:lpstr>
      <vt:lpstr>                             Questions</vt:lpstr>
      <vt:lpstr>Reference: https://youtu.be/duKIzgJQ1w8?si=XlyhFaAJ-V5Ub4zS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2025-05-04T19:00:49Z</dcterms:created>
  <dcterms:modified xsi:type="dcterms:W3CDTF">2025-05-11T18:21:07Z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